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5" r:id="rId2"/>
    <p:sldId id="272" r:id="rId3"/>
    <p:sldId id="267" r:id="rId4"/>
    <p:sldId id="268" r:id="rId5"/>
    <p:sldId id="269" r:id="rId6"/>
    <p:sldId id="270" r:id="rId7"/>
    <p:sldId id="266" r:id="rId8"/>
    <p:sldId id="257" r:id="rId9"/>
    <p:sldId id="256" r:id="rId10"/>
    <p:sldId id="259" r:id="rId11"/>
    <p:sldId id="258" r:id="rId12"/>
    <p:sldId id="263" r:id="rId13"/>
    <p:sldId id="279" r:id="rId14"/>
    <p:sldId id="284" r:id="rId15"/>
    <p:sldId id="285" r:id="rId16"/>
    <p:sldId id="286" r:id="rId17"/>
    <p:sldId id="264" r:id="rId18"/>
    <p:sldId id="260" r:id="rId19"/>
    <p:sldId id="261" r:id="rId20"/>
    <p:sldId id="273" r:id="rId21"/>
    <p:sldId id="274" r:id="rId22"/>
    <p:sldId id="287" r:id="rId23"/>
    <p:sldId id="275" r:id="rId24"/>
    <p:sldId id="276" r:id="rId25"/>
    <p:sldId id="277"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ayak kulkarni_EEE" initials="vk" lastIdx="1" clrIdx="0">
    <p:extLst>
      <p:ext uri="{19B8F6BF-5375-455C-9EA6-DF929625EA0E}">
        <p15:presenceInfo xmlns:p15="http://schemas.microsoft.com/office/powerpoint/2012/main" userId="8780d58bff25d11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2F5395"/>
    <a:srgbClr val="C43C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7" d="100"/>
          <a:sy n="87" d="100"/>
        </p:scale>
        <p:origin x="36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0C7AFA-CD2C-41ED-B693-A265B643DF41}" type="datetimeFigureOut">
              <a:rPr lang="en-IN" smtClean="0"/>
              <a:t>09-08-2024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09EE0-11F9-4C10-882E-38BC690E0DB7}" type="slidenum">
              <a:rPr lang="en-IN" smtClean="0"/>
              <a:t>‹#›</a:t>
            </a:fld>
            <a:endParaRPr lang="en-IN"/>
          </a:p>
        </p:txBody>
      </p:sp>
    </p:spTree>
    <p:extLst>
      <p:ext uri="{BB962C8B-B14F-4D97-AF65-F5344CB8AC3E}">
        <p14:creationId xmlns:p14="http://schemas.microsoft.com/office/powerpoint/2010/main" val="3427074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609EE0-11F9-4C10-882E-38BC690E0DB7}" type="slidenum">
              <a:rPr lang="en-IN" smtClean="0"/>
              <a:t>10</a:t>
            </a:fld>
            <a:endParaRPr lang="en-IN"/>
          </a:p>
        </p:txBody>
      </p:sp>
    </p:spTree>
    <p:extLst>
      <p:ext uri="{BB962C8B-B14F-4D97-AF65-F5344CB8AC3E}">
        <p14:creationId xmlns:p14="http://schemas.microsoft.com/office/powerpoint/2010/main" val="3857572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609EE0-11F9-4C10-882E-38BC690E0DB7}" type="slidenum">
              <a:rPr lang="en-IN" smtClean="0"/>
              <a:t>11</a:t>
            </a:fld>
            <a:endParaRPr lang="en-IN"/>
          </a:p>
        </p:txBody>
      </p:sp>
    </p:spTree>
    <p:extLst>
      <p:ext uri="{BB962C8B-B14F-4D97-AF65-F5344CB8AC3E}">
        <p14:creationId xmlns:p14="http://schemas.microsoft.com/office/powerpoint/2010/main" val="2315525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609EE0-11F9-4C10-882E-38BC690E0DB7}" type="slidenum">
              <a:rPr lang="en-IN" smtClean="0"/>
              <a:t>18</a:t>
            </a:fld>
            <a:endParaRPr lang="en-IN"/>
          </a:p>
        </p:txBody>
      </p:sp>
    </p:spTree>
    <p:extLst>
      <p:ext uri="{BB962C8B-B14F-4D97-AF65-F5344CB8AC3E}">
        <p14:creationId xmlns:p14="http://schemas.microsoft.com/office/powerpoint/2010/main" val="9956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609EE0-11F9-4C10-882E-38BC690E0DB7}" type="slidenum">
              <a:rPr lang="en-IN" smtClean="0"/>
              <a:t>19</a:t>
            </a:fld>
            <a:endParaRPr lang="en-IN"/>
          </a:p>
        </p:txBody>
      </p:sp>
    </p:spTree>
    <p:extLst>
      <p:ext uri="{BB962C8B-B14F-4D97-AF65-F5344CB8AC3E}">
        <p14:creationId xmlns:p14="http://schemas.microsoft.com/office/powerpoint/2010/main" val="3264338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E767-DC35-3F29-F6A6-CD1EF4F3C1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466856-A7DA-641A-F12B-465D033BB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62DB06-A5F2-17C8-86B7-46C2E9CDCF6C}"/>
              </a:ext>
            </a:extLst>
          </p:cNvPr>
          <p:cNvSpPr>
            <a:spLocks noGrp="1"/>
          </p:cNvSpPr>
          <p:nvPr>
            <p:ph type="dt" sz="half" idx="10"/>
          </p:nvPr>
        </p:nvSpPr>
        <p:spPr/>
        <p:txBody>
          <a:bodyPr/>
          <a:lstStyle/>
          <a:p>
            <a:fld id="{428443F8-A14F-4C87-A92B-24F97CD2BD9A}" type="datetimeFigureOut">
              <a:rPr lang="en-IN" smtClean="0"/>
              <a:t>09-08-2024</a:t>
            </a:fld>
            <a:endParaRPr lang="en-IN"/>
          </a:p>
        </p:txBody>
      </p:sp>
      <p:sp>
        <p:nvSpPr>
          <p:cNvPr id="5" name="Footer Placeholder 4">
            <a:extLst>
              <a:ext uri="{FF2B5EF4-FFF2-40B4-BE49-F238E27FC236}">
                <a16:creationId xmlns:a16="http://schemas.microsoft.com/office/drawing/2014/main" id="{EF3942B7-8C01-059D-8370-B16F20DD6D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604F76-236E-ACF2-D218-1759EC9AA5D6}"/>
              </a:ext>
            </a:extLst>
          </p:cNvPr>
          <p:cNvSpPr>
            <a:spLocks noGrp="1"/>
          </p:cNvSpPr>
          <p:nvPr>
            <p:ph type="sldNum" sz="quarter" idx="12"/>
          </p:nvPr>
        </p:nvSpPr>
        <p:spPr/>
        <p:txBody>
          <a:bodyPr/>
          <a:lstStyle/>
          <a:p>
            <a:fld id="{2D026448-0185-4C74-8553-46CDC8419E7B}" type="slidenum">
              <a:rPr lang="en-IN" smtClean="0"/>
              <a:t>‹#›</a:t>
            </a:fld>
            <a:endParaRPr lang="en-IN"/>
          </a:p>
        </p:txBody>
      </p:sp>
    </p:spTree>
    <p:extLst>
      <p:ext uri="{BB962C8B-B14F-4D97-AF65-F5344CB8AC3E}">
        <p14:creationId xmlns:p14="http://schemas.microsoft.com/office/powerpoint/2010/main" val="21198078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0996-33A7-A46F-28DC-4199A3C81B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699143-EE59-2A74-1B51-37E087B034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FD046F-AB63-19B2-AAED-E7111DCFBFC4}"/>
              </a:ext>
            </a:extLst>
          </p:cNvPr>
          <p:cNvSpPr>
            <a:spLocks noGrp="1"/>
          </p:cNvSpPr>
          <p:nvPr>
            <p:ph type="dt" sz="half" idx="10"/>
          </p:nvPr>
        </p:nvSpPr>
        <p:spPr/>
        <p:txBody>
          <a:bodyPr/>
          <a:lstStyle/>
          <a:p>
            <a:fld id="{428443F8-A14F-4C87-A92B-24F97CD2BD9A}" type="datetimeFigureOut">
              <a:rPr lang="en-IN" smtClean="0"/>
              <a:t>09-08-2024</a:t>
            </a:fld>
            <a:endParaRPr lang="en-IN"/>
          </a:p>
        </p:txBody>
      </p:sp>
      <p:sp>
        <p:nvSpPr>
          <p:cNvPr id="5" name="Footer Placeholder 4">
            <a:extLst>
              <a:ext uri="{FF2B5EF4-FFF2-40B4-BE49-F238E27FC236}">
                <a16:creationId xmlns:a16="http://schemas.microsoft.com/office/drawing/2014/main" id="{17F413DA-5C86-5115-1851-E3F7E65148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E70FCE-39C0-54C8-6F8A-6F802A6860AA}"/>
              </a:ext>
            </a:extLst>
          </p:cNvPr>
          <p:cNvSpPr>
            <a:spLocks noGrp="1"/>
          </p:cNvSpPr>
          <p:nvPr>
            <p:ph type="sldNum" sz="quarter" idx="12"/>
          </p:nvPr>
        </p:nvSpPr>
        <p:spPr/>
        <p:txBody>
          <a:bodyPr/>
          <a:lstStyle/>
          <a:p>
            <a:fld id="{2D026448-0185-4C74-8553-46CDC8419E7B}" type="slidenum">
              <a:rPr lang="en-IN" smtClean="0"/>
              <a:t>‹#›</a:t>
            </a:fld>
            <a:endParaRPr lang="en-IN"/>
          </a:p>
        </p:txBody>
      </p:sp>
    </p:spTree>
    <p:extLst>
      <p:ext uri="{BB962C8B-B14F-4D97-AF65-F5344CB8AC3E}">
        <p14:creationId xmlns:p14="http://schemas.microsoft.com/office/powerpoint/2010/main" val="25194691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86E056-9CF0-1C5D-03B2-41A4C43E0B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118AC5-6E78-B359-7481-B3CD4A06E4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F069C4-EE2D-1953-BFFF-2A5E66758BA4}"/>
              </a:ext>
            </a:extLst>
          </p:cNvPr>
          <p:cNvSpPr>
            <a:spLocks noGrp="1"/>
          </p:cNvSpPr>
          <p:nvPr>
            <p:ph type="dt" sz="half" idx="10"/>
          </p:nvPr>
        </p:nvSpPr>
        <p:spPr/>
        <p:txBody>
          <a:bodyPr/>
          <a:lstStyle/>
          <a:p>
            <a:fld id="{428443F8-A14F-4C87-A92B-24F97CD2BD9A}" type="datetimeFigureOut">
              <a:rPr lang="en-IN" smtClean="0"/>
              <a:t>09-08-2024</a:t>
            </a:fld>
            <a:endParaRPr lang="en-IN"/>
          </a:p>
        </p:txBody>
      </p:sp>
      <p:sp>
        <p:nvSpPr>
          <p:cNvPr id="5" name="Footer Placeholder 4">
            <a:extLst>
              <a:ext uri="{FF2B5EF4-FFF2-40B4-BE49-F238E27FC236}">
                <a16:creationId xmlns:a16="http://schemas.microsoft.com/office/drawing/2014/main" id="{26FA83A3-3E66-2116-82C0-116281B695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B24359-2ED0-1ECD-2887-015682749CA2}"/>
              </a:ext>
            </a:extLst>
          </p:cNvPr>
          <p:cNvSpPr>
            <a:spLocks noGrp="1"/>
          </p:cNvSpPr>
          <p:nvPr>
            <p:ph type="sldNum" sz="quarter" idx="12"/>
          </p:nvPr>
        </p:nvSpPr>
        <p:spPr/>
        <p:txBody>
          <a:bodyPr/>
          <a:lstStyle/>
          <a:p>
            <a:fld id="{2D026448-0185-4C74-8553-46CDC8419E7B}" type="slidenum">
              <a:rPr lang="en-IN" smtClean="0"/>
              <a:t>‹#›</a:t>
            </a:fld>
            <a:endParaRPr lang="en-IN"/>
          </a:p>
        </p:txBody>
      </p:sp>
    </p:spTree>
    <p:extLst>
      <p:ext uri="{BB962C8B-B14F-4D97-AF65-F5344CB8AC3E}">
        <p14:creationId xmlns:p14="http://schemas.microsoft.com/office/powerpoint/2010/main" val="141329181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3FAF-1D8D-B7EC-9C13-BA52E98655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FCC3EC-CD00-D948-1B76-47E02FD28A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0AD6C7-46D0-069F-AE3D-8FDA8020249E}"/>
              </a:ext>
            </a:extLst>
          </p:cNvPr>
          <p:cNvSpPr>
            <a:spLocks noGrp="1"/>
          </p:cNvSpPr>
          <p:nvPr>
            <p:ph type="dt" sz="half" idx="10"/>
          </p:nvPr>
        </p:nvSpPr>
        <p:spPr/>
        <p:txBody>
          <a:bodyPr/>
          <a:lstStyle/>
          <a:p>
            <a:fld id="{428443F8-A14F-4C87-A92B-24F97CD2BD9A}" type="datetimeFigureOut">
              <a:rPr lang="en-IN" smtClean="0"/>
              <a:t>09-08-2024</a:t>
            </a:fld>
            <a:endParaRPr lang="en-IN"/>
          </a:p>
        </p:txBody>
      </p:sp>
      <p:sp>
        <p:nvSpPr>
          <p:cNvPr id="5" name="Footer Placeholder 4">
            <a:extLst>
              <a:ext uri="{FF2B5EF4-FFF2-40B4-BE49-F238E27FC236}">
                <a16:creationId xmlns:a16="http://schemas.microsoft.com/office/drawing/2014/main" id="{7F83C18C-8CE1-DEC5-9D56-B95AD0F4D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BC8903-0EA3-F412-6AB2-BFF8F0555DB2}"/>
              </a:ext>
            </a:extLst>
          </p:cNvPr>
          <p:cNvSpPr>
            <a:spLocks noGrp="1"/>
          </p:cNvSpPr>
          <p:nvPr>
            <p:ph type="sldNum" sz="quarter" idx="12"/>
          </p:nvPr>
        </p:nvSpPr>
        <p:spPr/>
        <p:txBody>
          <a:bodyPr/>
          <a:lstStyle/>
          <a:p>
            <a:fld id="{2D026448-0185-4C74-8553-46CDC8419E7B}" type="slidenum">
              <a:rPr lang="en-IN" smtClean="0"/>
              <a:t>‹#›</a:t>
            </a:fld>
            <a:endParaRPr lang="en-IN"/>
          </a:p>
        </p:txBody>
      </p:sp>
    </p:spTree>
    <p:extLst>
      <p:ext uri="{BB962C8B-B14F-4D97-AF65-F5344CB8AC3E}">
        <p14:creationId xmlns:p14="http://schemas.microsoft.com/office/powerpoint/2010/main" val="723425852"/>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C04B-0AC9-A47E-089C-BD35D5D302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D149EAE-7409-7824-9647-04E40DA7F1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400592-111E-ED55-5DDB-3F9360F84DA0}"/>
              </a:ext>
            </a:extLst>
          </p:cNvPr>
          <p:cNvSpPr>
            <a:spLocks noGrp="1"/>
          </p:cNvSpPr>
          <p:nvPr>
            <p:ph type="dt" sz="half" idx="10"/>
          </p:nvPr>
        </p:nvSpPr>
        <p:spPr/>
        <p:txBody>
          <a:bodyPr/>
          <a:lstStyle/>
          <a:p>
            <a:fld id="{428443F8-A14F-4C87-A92B-24F97CD2BD9A}" type="datetimeFigureOut">
              <a:rPr lang="en-IN" smtClean="0"/>
              <a:t>09-08-2024</a:t>
            </a:fld>
            <a:endParaRPr lang="en-IN"/>
          </a:p>
        </p:txBody>
      </p:sp>
      <p:sp>
        <p:nvSpPr>
          <p:cNvPr id="5" name="Footer Placeholder 4">
            <a:extLst>
              <a:ext uri="{FF2B5EF4-FFF2-40B4-BE49-F238E27FC236}">
                <a16:creationId xmlns:a16="http://schemas.microsoft.com/office/drawing/2014/main" id="{0A07CEFC-A908-794F-9E4E-5F89FE0F3F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78C9A5-9E82-2ECE-71BF-150384E9E78E}"/>
              </a:ext>
            </a:extLst>
          </p:cNvPr>
          <p:cNvSpPr>
            <a:spLocks noGrp="1"/>
          </p:cNvSpPr>
          <p:nvPr>
            <p:ph type="sldNum" sz="quarter" idx="12"/>
          </p:nvPr>
        </p:nvSpPr>
        <p:spPr/>
        <p:txBody>
          <a:bodyPr/>
          <a:lstStyle/>
          <a:p>
            <a:fld id="{2D026448-0185-4C74-8553-46CDC8419E7B}" type="slidenum">
              <a:rPr lang="en-IN" smtClean="0"/>
              <a:t>‹#›</a:t>
            </a:fld>
            <a:endParaRPr lang="en-IN"/>
          </a:p>
        </p:txBody>
      </p:sp>
    </p:spTree>
    <p:extLst>
      <p:ext uri="{BB962C8B-B14F-4D97-AF65-F5344CB8AC3E}">
        <p14:creationId xmlns:p14="http://schemas.microsoft.com/office/powerpoint/2010/main" val="264167298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EADB-15CF-1374-9B4F-38DFEFB7F3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2BABF4-E232-F164-5AED-6F99AC3314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40AA70-5127-1783-7884-E6676D530D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6DB6C14-6D14-ADAA-8F71-754304AEB304}"/>
              </a:ext>
            </a:extLst>
          </p:cNvPr>
          <p:cNvSpPr>
            <a:spLocks noGrp="1"/>
          </p:cNvSpPr>
          <p:nvPr>
            <p:ph type="dt" sz="half" idx="10"/>
          </p:nvPr>
        </p:nvSpPr>
        <p:spPr/>
        <p:txBody>
          <a:bodyPr/>
          <a:lstStyle/>
          <a:p>
            <a:fld id="{428443F8-A14F-4C87-A92B-24F97CD2BD9A}" type="datetimeFigureOut">
              <a:rPr lang="en-IN" smtClean="0"/>
              <a:t>09-08-2024</a:t>
            </a:fld>
            <a:endParaRPr lang="en-IN"/>
          </a:p>
        </p:txBody>
      </p:sp>
      <p:sp>
        <p:nvSpPr>
          <p:cNvPr id="6" name="Footer Placeholder 5">
            <a:extLst>
              <a:ext uri="{FF2B5EF4-FFF2-40B4-BE49-F238E27FC236}">
                <a16:creationId xmlns:a16="http://schemas.microsoft.com/office/drawing/2014/main" id="{1D6893BB-A2BA-A906-2072-6EF68502CB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3D557E-C10B-53C3-2960-36A08E140915}"/>
              </a:ext>
            </a:extLst>
          </p:cNvPr>
          <p:cNvSpPr>
            <a:spLocks noGrp="1"/>
          </p:cNvSpPr>
          <p:nvPr>
            <p:ph type="sldNum" sz="quarter" idx="12"/>
          </p:nvPr>
        </p:nvSpPr>
        <p:spPr/>
        <p:txBody>
          <a:bodyPr/>
          <a:lstStyle/>
          <a:p>
            <a:fld id="{2D026448-0185-4C74-8553-46CDC8419E7B}" type="slidenum">
              <a:rPr lang="en-IN" smtClean="0"/>
              <a:t>‹#›</a:t>
            </a:fld>
            <a:endParaRPr lang="en-IN"/>
          </a:p>
        </p:txBody>
      </p:sp>
    </p:spTree>
    <p:extLst>
      <p:ext uri="{BB962C8B-B14F-4D97-AF65-F5344CB8AC3E}">
        <p14:creationId xmlns:p14="http://schemas.microsoft.com/office/powerpoint/2010/main" val="391570785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264A-DA26-D5D4-2CB0-A0C06534B0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73BD0D-D447-057F-CB55-7A6D38CC01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F368A0-3248-F1BC-26D2-DC35E7FDBB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F22B204-6D74-90A4-1AEA-F25C0869D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B0913A-C21C-79A7-C047-FCF5F7FDFB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7BF24B-B430-6ECB-2FB0-BF8FFE840FB9}"/>
              </a:ext>
            </a:extLst>
          </p:cNvPr>
          <p:cNvSpPr>
            <a:spLocks noGrp="1"/>
          </p:cNvSpPr>
          <p:nvPr>
            <p:ph type="dt" sz="half" idx="10"/>
          </p:nvPr>
        </p:nvSpPr>
        <p:spPr/>
        <p:txBody>
          <a:bodyPr/>
          <a:lstStyle/>
          <a:p>
            <a:fld id="{428443F8-A14F-4C87-A92B-24F97CD2BD9A}" type="datetimeFigureOut">
              <a:rPr lang="en-IN" smtClean="0"/>
              <a:t>09-08-2024</a:t>
            </a:fld>
            <a:endParaRPr lang="en-IN"/>
          </a:p>
        </p:txBody>
      </p:sp>
      <p:sp>
        <p:nvSpPr>
          <p:cNvPr id="8" name="Footer Placeholder 7">
            <a:extLst>
              <a:ext uri="{FF2B5EF4-FFF2-40B4-BE49-F238E27FC236}">
                <a16:creationId xmlns:a16="http://schemas.microsoft.com/office/drawing/2014/main" id="{91C51D86-2684-BA47-0EAB-4220DD49575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2966996-F948-16EF-1CD6-4874A765F02F}"/>
              </a:ext>
            </a:extLst>
          </p:cNvPr>
          <p:cNvSpPr>
            <a:spLocks noGrp="1"/>
          </p:cNvSpPr>
          <p:nvPr>
            <p:ph type="sldNum" sz="quarter" idx="12"/>
          </p:nvPr>
        </p:nvSpPr>
        <p:spPr/>
        <p:txBody>
          <a:bodyPr/>
          <a:lstStyle/>
          <a:p>
            <a:fld id="{2D026448-0185-4C74-8553-46CDC8419E7B}" type="slidenum">
              <a:rPr lang="en-IN" smtClean="0"/>
              <a:t>‹#›</a:t>
            </a:fld>
            <a:endParaRPr lang="en-IN"/>
          </a:p>
        </p:txBody>
      </p:sp>
    </p:spTree>
    <p:extLst>
      <p:ext uri="{BB962C8B-B14F-4D97-AF65-F5344CB8AC3E}">
        <p14:creationId xmlns:p14="http://schemas.microsoft.com/office/powerpoint/2010/main" val="245744887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CF30-332B-A8FE-69E8-98E87EE45AA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A46012A-3AE4-6BEA-0AF7-35C346F9E38C}"/>
              </a:ext>
            </a:extLst>
          </p:cNvPr>
          <p:cNvSpPr>
            <a:spLocks noGrp="1"/>
          </p:cNvSpPr>
          <p:nvPr>
            <p:ph type="dt" sz="half" idx="10"/>
          </p:nvPr>
        </p:nvSpPr>
        <p:spPr/>
        <p:txBody>
          <a:bodyPr/>
          <a:lstStyle/>
          <a:p>
            <a:fld id="{428443F8-A14F-4C87-A92B-24F97CD2BD9A}" type="datetimeFigureOut">
              <a:rPr lang="en-IN" smtClean="0"/>
              <a:t>09-08-2024</a:t>
            </a:fld>
            <a:endParaRPr lang="en-IN"/>
          </a:p>
        </p:txBody>
      </p:sp>
      <p:sp>
        <p:nvSpPr>
          <p:cNvPr id="4" name="Footer Placeholder 3">
            <a:extLst>
              <a:ext uri="{FF2B5EF4-FFF2-40B4-BE49-F238E27FC236}">
                <a16:creationId xmlns:a16="http://schemas.microsoft.com/office/drawing/2014/main" id="{47E9273A-F218-1765-EFF3-21C07BBFF4C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224EED5-89D3-EFA7-1E2F-512AD4A8D085}"/>
              </a:ext>
            </a:extLst>
          </p:cNvPr>
          <p:cNvSpPr>
            <a:spLocks noGrp="1"/>
          </p:cNvSpPr>
          <p:nvPr>
            <p:ph type="sldNum" sz="quarter" idx="12"/>
          </p:nvPr>
        </p:nvSpPr>
        <p:spPr/>
        <p:txBody>
          <a:bodyPr/>
          <a:lstStyle/>
          <a:p>
            <a:fld id="{2D026448-0185-4C74-8553-46CDC8419E7B}" type="slidenum">
              <a:rPr lang="en-IN" smtClean="0"/>
              <a:t>‹#›</a:t>
            </a:fld>
            <a:endParaRPr lang="en-IN"/>
          </a:p>
        </p:txBody>
      </p:sp>
    </p:spTree>
    <p:extLst>
      <p:ext uri="{BB962C8B-B14F-4D97-AF65-F5344CB8AC3E}">
        <p14:creationId xmlns:p14="http://schemas.microsoft.com/office/powerpoint/2010/main" val="92067719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931A88-1FF6-315B-B7DB-FF490D2675F4}"/>
              </a:ext>
            </a:extLst>
          </p:cNvPr>
          <p:cNvSpPr>
            <a:spLocks noGrp="1"/>
          </p:cNvSpPr>
          <p:nvPr>
            <p:ph type="dt" sz="half" idx="10"/>
          </p:nvPr>
        </p:nvSpPr>
        <p:spPr/>
        <p:txBody>
          <a:bodyPr/>
          <a:lstStyle/>
          <a:p>
            <a:fld id="{428443F8-A14F-4C87-A92B-24F97CD2BD9A}" type="datetimeFigureOut">
              <a:rPr lang="en-IN" smtClean="0"/>
              <a:t>09-08-2024</a:t>
            </a:fld>
            <a:endParaRPr lang="en-IN"/>
          </a:p>
        </p:txBody>
      </p:sp>
      <p:sp>
        <p:nvSpPr>
          <p:cNvPr id="3" name="Footer Placeholder 2">
            <a:extLst>
              <a:ext uri="{FF2B5EF4-FFF2-40B4-BE49-F238E27FC236}">
                <a16:creationId xmlns:a16="http://schemas.microsoft.com/office/drawing/2014/main" id="{E627B3D7-F616-65EC-065A-892F755EDB6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41F180F-37C5-96DE-D24E-9C34455608C8}"/>
              </a:ext>
            </a:extLst>
          </p:cNvPr>
          <p:cNvSpPr>
            <a:spLocks noGrp="1"/>
          </p:cNvSpPr>
          <p:nvPr>
            <p:ph type="sldNum" sz="quarter" idx="12"/>
          </p:nvPr>
        </p:nvSpPr>
        <p:spPr/>
        <p:txBody>
          <a:bodyPr/>
          <a:lstStyle/>
          <a:p>
            <a:fld id="{2D026448-0185-4C74-8553-46CDC8419E7B}" type="slidenum">
              <a:rPr lang="en-IN" smtClean="0"/>
              <a:t>‹#›</a:t>
            </a:fld>
            <a:endParaRPr lang="en-IN"/>
          </a:p>
        </p:txBody>
      </p:sp>
    </p:spTree>
    <p:extLst>
      <p:ext uri="{BB962C8B-B14F-4D97-AF65-F5344CB8AC3E}">
        <p14:creationId xmlns:p14="http://schemas.microsoft.com/office/powerpoint/2010/main" val="261234606"/>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166C-3140-A95F-1BC3-839CD23306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5035DA-D75F-3279-B501-F678FE1E0B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19E0B2A-2F0F-5D2C-F0E8-EDA5E08DA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01B655-A34D-503C-FFA3-B1FB9CBC7280}"/>
              </a:ext>
            </a:extLst>
          </p:cNvPr>
          <p:cNvSpPr>
            <a:spLocks noGrp="1"/>
          </p:cNvSpPr>
          <p:nvPr>
            <p:ph type="dt" sz="half" idx="10"/>
          </p:nvPr>
        </p:nvSpPr>
        <p:spPr/>
        <p:txBody>
          <a:bodyPr/>
          <a:lstStyle/>
          <a:p>
            <a:fld id="{428443F8-A14F-4C87-A92B-24F97CD2BD9A}" type="datetimeFigureOut">
              <a:rPr lang="en-IN" smtClean="0"/>
              <a:t>09-08-2024</a:t>
            </a:fld>
            <a:endParaRPr lang="en-IN"/>
          </a:p>
        </p:txBody>
      </p:sp>
      <p:sp>
        <p:nvSpPr>
          <p:cNvPr id="6" name="Footer Placeholder 5">
            <a:extLst>
              <a:ext uri="{FF2B5EF4-FFF2-40B4-BE49-F238E27FC236}">
                <a16:creationId xmlns:a16="http://schemas.microsoft.com/office/drawing/2014/main" id="{8E739BA3-56A7-341D-086F-0B6FE82193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D6A293-A35D-032B-EC89-E71AC067D976}"/>
              </a:ext>
            </a:extLst>
          </p:cNvPr>
          <p:cNvSpPr>
            <a:spLocks noGrp="1"/>
          </p:cNvSpPr>
          <p:nvPr>
            <p:ph type="sldNum" sz="quarter" idx="12"/>
          </p:nvPr>
        </p:nvSpPr>
        <p:spPr/>
        <p:txBody>
          <a:bodyPr/>
          <a:lstStyle/>
          <a:p>
            <a:fld id="{2D026448-0185-4C74-8553-46CDC8419E7B}" type="slidenum">
              <a:rPr lang="en-IN" smtClean="0"/>
              <a:t>‹#›</a:t>
            </a:fld>
            <a:endParaRPr lang="en-IN"/>
          </a:p>
        </p:txBody>
      </p:sp>
    </p:spTree>
    <p:extLst>
      <p:ext uri="{BB962C8B-B14F-4D97-AF65-F5344CB8AC3E}">
        <p14:creationId xmlns:p14="http://schemas.microsoft.com/office/powerpoint/2010/main" val="2781489538"/>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0DEE-8258-57C4-ADF7-A54DB9EABC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4A60E94-0D1B-E5C4-0607-4E8346A19E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E17936-9BB4-2B6E-E6A6-DAB56DEE2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4A31A7-321D-841E-6666-20410E9ECC5F}"/>
              </a:ext>
            </a:extLst>
          </p:cNvPr>
          <p:cNvSpPr>
            <a:spLocks noGrp="1"/>
          </p:cNvSpPr>
          <p:nvPr>
            <p:ph type="dt" sz="half" idx="10"/>
          </p:nvPr>
        </p:nvSpPr>
        <p:spPr/>
        <p:txBody>
          <a:bodyPr/>
          <a:lstStyle/>
          <a:p>
            <a:fld id="{428443F8-A14F-4C87-A92B-24F97CD2BD9A}" type="datetimeFigureOut">
              <a:rPr lang="en-IN" smtClean="0"/>
              <a:t>09-08-2024</a:t>
            </a:fld>
            <a:endParaRPr lang="en-IN"/>
          </a:p>
        </p:txBody>
      </p:sp>
      <p:sp>
        <p:nvSpPr>
          <p:cNvPr id="6" name="Footer Placeholder 5">
            <a:extLst>
              <a:ext uri="{FF2B5EF4-FFF2-40B4-BE49-F238E27FC236}">
                <a16:creationId xmlns:a16="http://schemas.microsoft.com/office/drawing/2014/main" id="{FBC79604-7D95-36D8-1CA9-4B949F5A79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C7F1B0-9CF4-2E80-F2A9-7F70BC4716FB}"/>
              </a:ext>
            </a:extLst>
          </p:cNvPr>
          <p:cNvSpPr>
            <a:spLocks noGrp="1"/>
          </p:cNvSpPr>
          <p:nvPr>
            <p:ph type="sldNum" sz="quarter" idx="12"/>
          </p:nvPr>
        </p:nvSpPr>
        <p:spPr/>
        <p:txBody>
          <a:bodyPr/>
          <a:lstStyle/>
          <a:p>
            <a:fld id="{2D026448-0185-4C74-8553-46CDC8419E7B}" type="slidenum">
              <a:rPr lang="en-IN" smtClean="0"/>
              <a:t>‹#›</a:t>
            </a:fld>
            <a:endParaRPr lang="en-IN"/>
          </a:p>
        </p:txBody>
      </p:sp>
    </p:spTree>
    <p:extLst>
      <p:ext uri="{BB962C8B-B14F-4D97-AF65-F5344CB8AC3E}">
        <p14:creationId xmlns:p14="http://schemas.microsoft.com/office/powerpoint/2010/main" val="4176266526"/>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B8451C-0D7A-1461-1CE8-DCD4974FFF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A19597-1E1C-90CF-CE5B-F8F53C550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B58AFD-8FCF-2959-6563-AB47D6BE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8443F8-A14F-4C87-A92B-24F97CD2BD9A}" type="datetimeFigureOut">
              <a:rPr lang="en-IN" smtClean="0"/>
              <a:t>09-08-2024</a:t>
            </a:fld>
            <a:endParaRPr lang="en-IN"/>
          </a:p>
        </p:txBody>
      </p:sp>
      <p:sp>
        <p:nvSpPr>
          <p:cNvPr id="5" name="Footer Placeholder 4">
            <a:extLst>
              <a:ext uri="{FF2B5EF4-FFF2-40B4-BE49-F238E27FC236}">
                <a16:creationId xmlns:a16="http://schemas.microsoft.com/office/drawing/2014/main" id="{D76E3FF1-6E05-AD4F-6E70-90350406AF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92409D6-6CDE-74CD-4574-9F7AA7B92C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026448-0185-4C74-8553-46CDC8419E7B}" type="slidenum">
              <a:rPr lang="en-IN" smtClean="0"/>
              <a:t>‹#›</a:t>
            </a:fld>
            <a:endParaRPr lang="en-IN"/>
          </a:p>
        </p:txBody>
      </p:sp>
    </p:spTree>
    <p:extLst>
      <p:ext uri="{BB962C8B-B14F-4D97-AF65-F5344CB8AC3E}">
        <p14:creationId xmlns:p14="http://schemas.microsoft.com/office/powerpoint/2010/main" val="446234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8.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942A1985-E187-6176-9143-D09C04E96D72}"/>
              </a:ext>
            </a:extLst>
          </p:cNvPr>
          <p:cNvPicPr>
            <a:picLocks/>
          </p:cNvPicPr>
          <p:nvPr/>
        </p:nvPicPr>
        <p:blipFill>
          <a:blip r:embed="rId2"/>
          <a:srcRect/>
          <a:stretch>
            <a:fillRect/>
          </a:stretch>
        </p:blipFill>
        <p:spPr>
          <a:xfrm>
            <a:off x="392392" y="352425"/>
            <a:ext cx="1476375" cy="1362075"/>
          </a:xfrm>
          <a:prstGeom prst="rect">
            <a:avLst/>
          </a:prstGeom>
          <a:noFill/>
          <a:ln>
            <a:noFill/>
          </a:ln>
        </p:spPr>
      </p:pic>
      <p:sp>
        <p:nvSpPr>
          <p:cNvPr id="3" name="Rectangle 3">
            <a:extLst>
              <a:ext uri="{FF2B5EF4-FFF2-40B4-BE49-F238E27FC236}">
                <a16:creationId xmlns:a16="http://schemas.microsoft.com/office/drawing/2014/main" id="{3F448488-C237-D263-F2CB-67EC135376A7}"/>
              </a:ext>
            </a:extLst>
          </p:cNvPr>
          <p:cNvSpPr/>
          <p:nvPr/>
        </p:nvSpPr>
        <p:spPr>
          <a:xfrm>
            <a:off x="7949091" y="4772902"/>
            <a:ext cx="3674404" cy="1631216"/>
          </a:xfrm>
          <a:prstGeom prst="rect">
            <a:avLst/>
          </a:prstGeom>
          <a:noFill/>
          <a:ln>
            <a:noFill/>
          </a:ln>
        </p:spPr>
        <p:txBody>
          <a:bodyPr vert="horz" wrap="none" lIns="91440" tIns="45720" rIns="91440" bIns="45720" anchor="t">
            <a:spAutoFit/>
          </a:bodyPr>
          <a:lstStyle>
            <a:lvl1pPr marL="228600" indent="-228600" algn="l" rtl="0" eaLnBrk="0" fontAlgn="base" latinLnBrk="0" hangingPunct="0">
              <a:lnSpc>
                <a:spcPct val="90000"/>
              </a:lnSpc>
              <a:spcBef>
                <a:spcPts val="1000"/>
              </a:spcBef>
              <a:spcAft>
                <a:spcPct val="0"/>
              </a:spcAft>
              <a:buSzPct val="100000"/>
              <a:buFont typeface="Arial" charset="0"/>
              <a:buChar char="•"/>
              <a:defRPr sz="2800" b="0" i="0" u="none" baseline="0">
                <a:solidFill>
                  <a:srgbClr val="000000"/>
                </a:solidFill>
                <a:latin typeface="Calibri" charset="0"/>
                <a:ea typeface="Calibri" charset="0"/>
                <a:sym typeface="Arial" charset="0"/>
              </a:defRPr>
            </a:lvl1pPr>
            <a:lvl2pPr marL="685800" indent="-228600" algn="l" rtl="0" eaLnBrk="0" fontAlgn="base" latinLnBrk="0" hangingPunct="0">
              <a:lnSpc>
                <a:spcPct val="90000"/>
              </a:lnSpc>
              <a:spcBef>
                <a:spcPts val="500"/>
              </a:spcBef>
              <a:spcAft>
                <a:spcPct val="0"/>
              </a:spcAft>
              <a:buSzPct val="100000"/>
              <a:buFont typeface="Arial" charset="0"/>
              <a:buChar char="•"/>
              <a:defRPr sz="2400" b="0" i="0" u="none" baseline="0">
                <a:solidFill>
                  <a:srgbClr val="000000"/>
                </a:solidFill>
                <a:latin typeface="Calibri" charset="0"/>
                <a:ea typeface="Calibri" charset="0"/>
                <a:sym typeface="Arial" charset="0"/>
              </a:defRPr>
            </a:lvl2pPr>
            <a:lvl3pPr marL="1143000" indent="-228600" algn="l" rtl="0" eaLnBrk="0" fontAlgn="base" latinLnBrk="0" hangingPunct="0">
              <a:lnSpc>
                <a:spcPct val="90000"/>
              </a:lnSpc>
              <a:spcBef>
                <a:spcPts val="500"/>
              </a:spcBef>
              <a:spcAft>
                <a:spcPct val="0"/>
              </a:spcAft>
              <a:buSzPct val="100000"/>
              <a:buFont typeface="Arial" charset="0"/>
              <a:buChar char="•"/>
              <a:defRPr sz="2000" b="0" i="0" u="none" baseline="0">
                <a:solidFill>
                  <a:srgbClr val="000000"/>
                </a:solidFill>
                <a:latin typeface="Calibri" charset="0"/>
                <a:ea typeface="Calibri" charset="0"/>
                <a:sym typeface="Arial" charset="0"/>
              </a:defRPr>
            </a:lvl3pPr>
            <a:lvl4pPr marL="1600200" indent="-228600" algn="l" rtl="0" eaLnBrk="0" fontAlgn="base" latinLnBrk="0" hangingPunct="0">
              <a:lnSpc>
                <a:spcPct val="90000"/>
              </a:lnSpc>
              <a:spcBef>
                <a:spcPts val="500"/>
              </a:spcBef>
              <a:spcAft>
                <a:spcPct val="0"/>
              </a:spcAft>
              <a:buSzPct val="100000"/>
              <a:buFont typeface="Arial" charset="0"/>
              <a:buChar char="•"/>
              <a:defRPr sz="1800" b="0" i="0" u="none" baseline="0">
                <a:solidFill>
                  <a:srgbClr val="000000"/>
                </a:solidFill>
                <a:latin typeface="Calibri" charset="0"/>
                <a:ea typeface="Calibri" charset="0"/>
                <a:sym typeface="Arial" charset="0"/>
              </a:defRPr>
            </a:lvl4pPr>
            <a:lvl5pPr marL="2057400" indent="-228600" algn="l" rtl="0" eaLnBrk="0" fontAlgn="base" latinLnBrk="0" hangingPunct="0">
              <a:lnSpc>
                <a:spcPct val="90000"/>
              </a:lnSpc>
              <a:spcBef>
                <a:spcPts val="500"/>
              </a:spcBef>
              <a:spcAft>
                <a:spcPct val="0"/>
              </a:spcAft>
              <a:buSzPct val="100000"/>
              <a:buFont typeface="Arial" charset="0"/>
              <a:buChar char="•"/>
              <a:defRPr sz="1800" b="0" i="0" u="none" baseline="0">
                <a:solidFill>
                  <a:srgbClr val="000000"/>
                </a:solidFill>
                <a:latin typeface="Calibri" charset="0"/>
                <a:ea typeface="Calibri" charset="0"/>
                <a:sym typeface="Arial" charset="0"/>
              </a:defRPr>
            </a:lvl5pPr>
          </a:lstStyle>
          <a:p>
            <a:pPr marL="0" lvl="0" indent="0" algn="ctr" eaLnBrk="1" hangingPunct="1">
              <a:lnSpc>
                <a:spcPct val="100000"/>
              </a:lnSpc>
              <a:spcBef>
                <a:spcPct val="0"/>
              </a:spcBef>
              <a:buFontTx/>
              <a:buNone/>
            </a:pPr>
            <a:r>
              <a:rPr lang="en-US" altLang="en-US" sz="2000" b="1" dirty="0">
                <a:latin typeface="Times New Roman" panose="02020603050405020304" pitchFamily="18" charset="0"/>
                <a:cs typeface="Times New Roman" panose="02020603050405020304" pitchFamily="18" charset="0"/>
              </a:rPr>
              <a:t>UNDER THE GUIDANCE OF:</a:t>
            </a:r>
          </a:p>
          <a:p>
            <a:pPr marL="0" lvl="0" indent="0" algn="ctr" eaLnBrk="1" hangingPunct="1">
              <a:lnSpc>
                <a:spcPct val="100000"/>
              </a:lnSpc>
              <a:spcBef>
                <a:spcPct val="0"/>
              </a:spcBef>
              <a:buFontTx/>
              <a:buNone/>
            </a:pPr>
            <a:endParaRPr lang="en-US" altLang="en-US" sz="800" dirty="0">
              <a:latin typeface="Times New Roman" panose="02020603050405020304" pitchFamily="18" charset="0"/>
              <a:ea typeface="Arial" charset="0"/>
              <a:cs typeface="Times New Roman" panose="02020603050405020304" pitchFamily="18" charset="0"/>
            </a:endParaRPr>
          </a:p>
          <a:p>
            <a:pPr marL="0" lvl="0" indent="0" eaLnBrk="1" hangingPunct="1">
              <a:lnSpc>
                <a:spcPct val="100000"/>
              </a:lnSpc>
              <a:spcBef>
                <a:spcPct val="0"/>
              </a:spcBef>
              <a:buFontTx/>
              <a:buNone/>
            </a:pPr>
            <a:r>
              <a:rPr lang="en-US" altLang="en-US" sz="1800" dirty="0">
                <a:latin typeface="Times New Roman" panose="02020603050405020304" pitchFamily="18" charset="0"/>
                <a:cs typeface="Times New Roman" panose="02020603050405020304" pitchFamily="18" charset="0"/>
              </a:rPr>
              <a:t> MR.SRINIVAS.S </a:t>
            </a:r>
          </a:p>
          <a:p>
            <a:pPr marL="0" lvl="0" indent="0" eaLnBrk="1" hangingPunct="1">
              <a:lnSpc>
                <a:spcPct val="100000"/>
              </a:lnSpc>
              <a:spcBef>
                <a:spcPct val="0"/>
              </a:spcBef>
              <a:buFontTx/>
              <a:buNone/>
            </a:pPr>
            <a:r>
              <a:rPr lang="en-US" altLang="en-US" sz="1800" dirty="0">
                <a:latin typeface="Times New Roman" panose="02020603050405020304" pitchFamily="18" charset="0"/>
                <a:cs typeface="Times New Roman" panose="02020603050405020304" pitchFamily="18" charset="0"/>
              </a:rPr>
              <a:t> ASSISTANT PROFESSOR </a:t>
            </a:r>
          </a:p>
          <a:p>
            <a:pPr marL="0" lvl="0" indent="0" eaLnBrk="1" hangingPunct="1">
              <a:lnSpc>
                <a:spcPct val="100000"/>
              </a:lnSpc>
              <a:spcBef>
                <a:spcPct val="0"/>
              </a:spcBef>
              <a:buFontTx/>
              <a:buNone/>
            </a:pPr>
            <a:r>
              <a:rPr lang="en-US" altLang="en-US" sz="1800" dirty="0">
                <a:latin typeface="Times New Roman" panose="02020603050405020304" pitchFamily="18" charset="0"/>
                <a:cs typeface="Times New Roman" panose="02020603050405020304" pitchFamily="18" charset="0"/>
              </a:rPr>
              <a:t> DEPT OF EEE</a:t>
            </a:r>
          </a:p>
          <a:p>
            <a:pPr marL="0" lvl="0" indent="0" eaLnBrk="1" hangingPunct="1">
              <a:lnSpc>
                <a:spcPct val="100000"/>
              </a:lnSpc>
              <a:spcBef>
                <a:spcPct val="0"/>
              </a:spcBef>
              <a:buFontTx/>
              <a:buNone/>
            </a:pPr>
            <a:r>
              <a:rPr lang="en-US" altLang="en-US" sz="1800" dirty="0">
                <a:latin typeface="Times New Roman" panose="02020603050405020304" pitchFamily="18" charset="0"/>
                <a:cs typeface="Times New Roman" panose="02020603050405020304" pitchFamily="18" charset="0"/>
              </a:rPr>
              <a:t> NIEIT, MYSURU</a:t>
            </a:r>
          </a:p>
        </p:txBody>
      </p:sp>
      <p:sp>
        <p:nvSpPr>
          <p:cNvPr id="4" name="Rectangle 5">
            <a:extLst>
              <a:ext uri="{FF2B5EF4-FFF2-40B4-BE49-F238E27FC236}">
                <a16:creationId xmlns:a16="http://schemas.microsoft.com/office/drawing/2014/main" id="{68D58A9D-E39B-9101-D473-79E8DE2A269B}"/>
              </a:ext>
            </a:extLst>
          </p:cNvPr>
          <p:cNvSpPr/>
          <p:nvPr/>
        </p:nvSpPr>
        <p:spPr>
          <a:xfrm>
            <a:off x="445988" y="4679840"/>
            <a:ext cx="5155557" cy="2062103"/>
          </a:xfrm>
          <a:prstGeom prst="rect">
            <a:avLst/>
          </a:prstGeom>
          <a:noFill/>
          <a:ln>
            <a:noFill/>
          </a:ln>
        </p:spPr>
        <p:txBody>
          <a:bodyPr vert="horz" wrap="square" lIns="91440" tIns="45720" rIns="91440" bIns="45720" anchor="t">
            <a:spAutoFit/>
          </a:bodyPr>
          <a:lstStyle>
            <a:lvl1pPr marL="228600" indent="-228600" algn="l" rtl="0" eaLnBrk="0" fontAlgn="base" latinLnBrk="0" hangingPunct="0">
              <a:lnSpc>
                <a:spcPct val="90000"/>
              </a:lnSpc>
              <a:spcBef>
                <a:spcPts val="1000"/>
              </a:spcBef>
              <a:spcAft>
                <a:spcPct val="0"/>
              </a:spcAft>
              <a:buSzPct val="100000"/>
              <a:buFont typeface="Arial" charset="0"/>
              <a:buChar char="•"/>
              <a:defRPr sz="2800" b="0" i="0" u="none" baseline="0">
                <a:solidFill>
                  <a:srgbClr val="000000"/>
                </a:solidFill>
                <a:latin typeface="Calibri" charset="0"/>
                <a:ea typeface="Calibri" charset="0"/>
                <a:sym typeface="Arial" charset="0"/>
              </a:defRPr>
            </a:lvl1pPr>
            <a:lvl2pPr marL="685800" indent="-228600" algn="l" rtl="0" eaLnBrk="0" fontAlgn="base" latinLnBrk="0" hangingPunct="0">
              <a:lnSpc>
                <a:spcPct val="90000"/>
              </a:lnSpc>
              <a:spcBef>
                <a:spcPts val="500"/>
              </a:spcBef>
              <a:spcAft>
                <a:spcPct val="0"/>
              </a:spcAft>
              <a:buSzPct val="100000"/>
              <a:buFont typeface="Arial" charset="0"/>
              <a:buChar char="•"/>
              <a:defRPr sz="2400" b="0" i="0" u="none" baseline="0">
                <a:solidFill>
                  <a:srgbClr val="000000"/>
                </a:solidFill>
                <a:latin typeface="Calibri" charset="0"/>
                <a:ea typeface="Calibri" charset="0"/>
                <a:sym typeface="Arial" charset="0"/>
              </a:defRPr>
            </a:lvl2pPr>
            <a:lvl3pPr marL="1143000" indent="-228600" algn="l" rtl="0" eaLnBrk="0" fontAlgn="base" latinLnBrk="0" hangingPunct="0">
              <a:lnSpc>
                <a:spcPct val="90000"/>
              </a:lnSpc>
              <a:spcBef>
                <a:spcPts val="500"/>
              </a:spcBef>
              <a:spcAft>
                <a:spcPct val="0"/>
              </a:spcAft>
              <a:buSzPct val="100000"/>
              <a:buFont typeface="Arial" charset="0"/>
              <a:buChar char="•"/>
              <a:defRPr sz="2000" b="0" i="0" u="none" baseline="0">
                <a:solidFill>
                  <a:srgbClr val="000000"/>
                </a:solidFill>
                <a:latin typeface="Calibri" charset="0"/>
                <a:ea typeface="Calibri" charset="0"/>
                <a:sym typeface="Arial" charset="0"/>
              </a:defRPr>
            </a:lvl3pPr>
            <a:lvl4pPr marL="1600200" indent="-228600" algn="l" rtl="0" eaLnBrk="0" fontAlgn="base" latinLnBrk="0" hangingPunct="0">
              <a:lnSpc>
                <a:spcPct val="90000"/>
              </a:lnSpc>
              <a:spcBef>
                <a:spcPts val="500"/>
              </a:spcBef>
              <a:spcAft>
                <a:spcPct val="0"/>
              </a:spcAft>
              <a:buSzPct val="100000"/>
              <a:buFont typeface="Arial" charset="0"/>
              <a:buChar char="•"/>
              <a:defRPr sz="1800" b="0" i="0" u="none" baseline="0">
                <a:solidFill>
                  <a:srgbClr val="000000"/>
                </a:solidFill>
                <a:latin typeface="Calibri" charset="0"/>
                <a:ea typeface="Calibri" charset="0"/>
                <a:sym typeface="Arial" charset="0"/>
              </a:defRPr>
            </a:lvl4pPr>
            <a:lvl5pPr marL="2057400" indent="-228600" algn="l" rtl="0" eaLnBrk="0" fontAlgn="base" latinLnBrk="0" hangingPunct="0">
              <a:lnSpc>
                <a:spcPct val="90000"/>
              </a:lnSpc>
              <a:spcBef>
                <a:spcPts val="500"/>
              </a:spcBef>
              <a:spcAft>
                <a:spcPct val="0"/>
              </a:spcAft>
              <a:buSzPct val="100000"/>
              <a:buFont typeface="Arial" charset="0"/>
              <a:buChar char="•"/>
              <a:defRPr sz="1800" b="0" i="0" u="none" baseline="0">
                <a:solidFill>
                  <a:srgbClr val="000000"/>
                </a:solidFill>
                <a:latin typeface="Calibri" charset="0"/>
                <a:ea typeface="Calibri" charset="0"/>
                <a:sym typeface="Arial" charset="0"/>
              </a:defRPr>
            </a:lvl5pPr>
          </a:lstStyle>
          <a:p>
            <a:pPr marL="0" lvl="0" indent="0" eaLnBrk="1" hangingPunct="1">
              <a:lnSpc>
                <a:spcPct val="100000"/>
              </a:lnSpc>
              <a:spcBef>
                <a:spcPct val="0"/>
              </a:spcBef>
              <a:buFontTx/>
              <a:buNone/>
            </a:pPr>
            <a:r>
              <a:rPr lang="en-US" altLang="en-US" sz="2000" b="1" dirty="0">
                <a:latin typeface="Times New Roman" panose="02020603050405020304" pitchFamily="18" charset="0"/>
                <a:cs typeface="Times New Roman" panose="02020603050405020304" pitchFamily="18" charset="0"/>
              </a:rPr>
              <a:t>TEAM MEMBERS:</a:t>
            </a:r>
          </a:p>
          <a:p>
            <a:pPr marL="0" lvl="0" indent="0" algn="ctr" eaLnBrk="1" hangingPunct="1">
              <a:lnSpc>
                <a:spcPct val="100000"/>
              </a:lnSpc>
              <a:spcBef>
                <a:spcPct val="0"/>
              </a:spcBef>
              <a:buFontTx/>
              <a:buNone/>
            </a:pPr>
            <a:endParaRPr lang="en-US" altLang="en-US" sz="800" b="1" dirty="0">
              <a:latin typeface="Times New Roman" panose="02020603050405020304" pitchFamily="18" charset="0"/>
              <a:cs typeface="Times New Roman" panose="02020603050405020304" pitchFamily="18" charset="0"/>
            </a:endParaRPr>
          </a:p>
          <a:p>
            <a:pPr marL="0" lvl="0" indent="0" algn="just" eaLnBrk="1" hangingPunct="1">
              <a:lnSpc>
                <a:spcPct val="100000"/>
              </a:lnSpc>
              <a:spcBef>
                <a:spcPct val="0"/>
              </a:spcBef>
              <a:buFontTx/>
              <a:buNone/>
            </a:pPr>
            <a:r>
              <a:rPr lang="en-US" altLang="en-US" sz="2000" dirty="0">
                <a:latin typeface="Times New Roman" panose="02020603050405020304" pitchFamily="18" charset="0"/>
                <a:cs typeface="Times New Roman" panose="02020603050405020304" pitchFamily="18" charset="0"/>
              </a:rPr>
              <a:t>DHRUV KUMAR                (4NN21EE010)</a:t>
            </a:r>
          </a:p>
          <a:p>
            <a:pPr marL="0" lvl="0" indent="0" algn="just" eaLnBrk="1" hangingPunct="1">
              <a:lnSpc>
                <a:spcPct val="100000"/>
              </a:lnSpc>
              <a:spcBef>
                <a:spcPct val="0"/>
              </a:spcBef>
              <a:buFontTx/>
              <a:buNone/>
            </a:pPr>
            <a:r>
              <a:rPr lang="en-US" altLang="en-US" sz="2000" dirty="0">
                <a:latin typeface="Times New Roman" panose="02020603050405020304" pitchFamily="18" charset="0"/>
                <a:cs typeface="Times New Roman" panose="02020603050405020304" pitchFamily="18" charset="0"/>
              </a:rPr>
              <a:t>SNEHAL KUMAR SINGH (4NN20EE042)</a:t>
            </a:r>
          </a:p>
          <a:p>
            <a:pPr marL="0" lvl="0" indent="0" algn="just" eaLnBrk="1" hangingPunct="1">
              <a:lnSpc>
                <a:spcPct val="100000"/>
              </a:lnSpc>
              <a:spcBef>
                <a:spcPct val="0"/>
              </a:spcBef>
              <a:buFontTx/>
              <a:buNone/>
            </a:pPr>
            <a:r>
              <a:rPr lang="en-US" altLang="en-US" sz="2000" dirty="0">
                <a:latin typeface="Times New Roman" panose="02020603050405020304" pitchFamily="18" charset="0"/>
                <a:cs typeface="Times New Roman" panose="02020603050405020304" pitchFamily="18" charset="0"/>
              </a:rPr>
              <a:t>SPOORTHI.R                       (4NN20EE043)</a:t>
            </a:r>
          </a:p>
          <a:p>
            <a:pPr marL="0" lvl="0" indent="0" algn="just" eaLnBrk="1" hangingPunct="1">
              <a:lnSpc>
                <a:spcPct val="100000"/>
              </a:lnSpc>
              <a:spcBef>
                <a:spcPct val="0"/>
              </a:spcBef>
              <a:buFontTx/>
              <a:buNone/>
            </a:pPr>
            <a:r>
              <a:rPr lang="en-US" altLang="en-US" sz="2000" dirty="0">
                <a:latin typeface="Times New Roman" panose="02020603050405020304" pitchFamily="18" charset="0"/>
                <a:cs typeface="Times New Roman" panose="02020603050405020304" pitchFamily="18" charset="0"/>
              </a:rPr>
              <a:t>VINAYAK V KULKARNI  (4NN21EE048)</a:t>
            </a:r>
          </a:p>
          <a:p>
            <a:pPr marL="0" lvl="0" indent="0" algn="ctr" eaLnBrk="1" hangingPunct="1">
              <a:lnSpc>
                <a:spcPct val="100000"/>
              </a:lnSpc>
              <a:spcBef>
                <a:spcPct val="0"/>
              </a:spcBef>
              <a:buFontTx/>
              <a:buNone/>
            </a:pPr>
            <a:endParaRPr lang="en-US" altLang="en-US" sz="2000" dirty="0">
              <a:latin typeface="Arial" charset="0"/>
            </a:endParaRPr>
          </a:p>
        </p:txBody>
      </p:sp>
      <p:sp>
        <p:nvSpPr>
          <p:cNvPr id="5" name="Rectangle 9">
            <a:extLst>
              <a:ext uri="{FF2B5EF4-FFF2-40B4-BE49-F238E27FC236}">
                <a16:creationId xmlns:a16="http://schemas.microsoft.com/office/drawing/2014/main" id="{D15C8946-AE9E-E190-B081-4C070E0EB34C}"/>
              </a:ext>
            </a:extLst>
          </p:cNvPr>
          <p:cNvSpPr/>
          <p:nvPr/>
        </p:nvSpPr>
        <p:spPr>
          <a:xfrm>
            <a:off x="3720421" y="1859363"/>
            <a:ext cx="4598757" cy="1015663"/>
          </a:xfrm>
          <a:prstGeom prst="rect">
            <a:avLst/>
          </a:prstGeom>
          <a:noFill/>
          <a:ln>
            <a:noFill/>
          </a:ln>
        </p:spPr>
        <p:txBody>
          <a:bodyPr vert="horz" wrap="square" lIns="91440" tIns="45720" rIns="91440" bIns="45720" anchor="t">
            <a:spAutoFit/>
          </a:bodyPr>
          <a:lstStyle>
            <a:lvl1pPr marL="228600" indent="-228600" algn="l" rtl="0" eaLnBrk="0" fontAlgn="base" latinLnBrk="0" hangingPunct="0">
              <a:lnSpc>
                <a:spcPct val="90000"/>
              </a:lnSpc>
              <a:spcBef>
                <a:spcPts val="1000"/>
              </a:spcBef>
              <a:spcAft>
                <a:spcPct val="0"/>
              </a:spcAft>
              <a:buSzPct val="100000"/>
              <a:buFont typeface="Arial" charset="0"/>
              <a:buChar char="•"/>
              <a:defRPr sz="2800" b="0" i="0" u="none" baseline="0">
                <a:solidFill>
                  <a:srgbClr val="000000"/>
                </a:solidFill>
                <a:latin typeface="Calibri" charset="0"/>
                <a:ea typeface="Calibri" charset="0"/>
                <a:sym typeface="Arial" charset="0"/>
              </a:defRPr>
            </a:lvl1pPr>
            <a:lvl2pPr marL="685800" indent="-228600" algn="l" rtl="0" eaLnBrk="0" fontAlgn="base" latinLnBrk="0" hangingPunct="0">
              <a:lnSpc>
                <a:spcPct val="90000"/>
              </a:lnSpc>
              <a:spcBef>
                <a:spcPts val="500"/>
              </a:spcBef>
              <a:spcAft>
                <a:spcPct val="0"/>
              </a:spcAft>
              <a:buSzPct val="100000"/>
              <a:buFont typeface="Arial" charset="0"/>
              <a:buChar char="•"/>
              <a:defRPr sz="2400" b="0" i="0" u="none" baseline="0">
                <a:solidFill>
                  <a:srgbClr val="000000"/>
                </a:solidFill>
                <a:latin typeface="Calibri" charset="0"/>
                <a:ea typeface="Calibri" charset="0"/>
                <a:sym typeface="Arial" charset="0"/>
              </a:defRPr>
            </a:lvl2pPr>
            <a:lvl3pPr marL="1143000" indent="-228600" algn="l" rtl="0" eaLnBrk="0" fontAlgn="base" latinLnBrk="0" hangingPunct="0">
              <a:lnSpc>
                <a:spcPct val="90000"/>
              </a:lnSpc>
              <a:spcBef>
                <a:spcPts val="500"/>
              </a:spcBef>
              <a:spcAft>
                <a:spcPct val="0"/>
              </a:spcAft>
              <a:buSzPct val="100000"/>
              <a:buFont typeface="Arial" charset="0"/>
              <a:buChar char="•"/>
              <a:defRPr sz="2000" b="0" i="0" u="none" baseline="0">
                <a:solidFill>
                  <a:srgbClr val="000000"/>
                </a:solidFill>
                <a:latin typeface="Calibri" charset="0"/>
                <a:ea typeface="Calibri" charset="0"/>
                <a:sym typeface="Arial" charset="0"/>
              </a:defRPr>
            </a:lvl3pPr>
            <a:lvl4pPr marL="1600200" indent="-228600" algn="l" rtl="0" eaLnBrk="0" fontAlgn="base" latinLnBrk="0" hangingPunct="0">
              <a:lnSpc>
                <a:spcPct val="90000"/>
              </a:lnSpc>
              <a:spcBef>
                <a:spcPts val="500"/>
              </a:spcBef>
              <a:spcAft>
                <a:spcPct val="0"/>
              </a:spcAft>
              <a:buSzPct val="100000"/>
              <a:buFont typeface="Arial" charset="0"/>
              <a:buChar char="•"/>
              <a:defRPr sz="1800" b="0" i="0" u="none" baseline="0">
                <a:solidFill>
                  <a:srgbClr val="000000"/>
                </a:solidFill>
                <a:latin typeface="Calibri" charset="0"/>
                <a:ea typeface="Calibri" charset="0"/>
                <a:sym typeface="Arial" charset="0"/>
              </a:defRPr>
            </a:lvl4pPr>
            <a:lvl5pPr marL="2057400" indent="-228600" algn="l" rtl="0" eaLnBrk="0" fontAlgn="base" latinLnBrk="0" hangingPunct="0">
              <a:lnSpc>
                <a:spcPct val="90000"/>
              </a:lnSpc>
              <a:spcBef>
                <a:spcPts val="500"/>
              </a:spcBef>
              <a:spcAft>
                <a:spcPct val="0"/>
              </a:spcAft>
              <a:buSzPct val="100000"/>
              <a:buFont typeface="Arial" charset="0"/>
              <a:buChar char="•"/>
              <a:defRPr sz="1800" b="0" i="0" u="none" baseline="0">
                <a:solidFill>
                  <a:srgbClr val="000000"/>
                </a:solidFill>
                <a:latin typeface="Calibri" charset="0"/>
                <a:ea typeface="Calibri" charset="0"/>
                <a:sym typeface="Arial" charset="0"/>
              </a:defRPr>
            </a:lvl5pPr>
          </a:lstStyle>
          <a:p>
            <a:pPr marL="0" lvl="0" indent="0" algn="ctr" eaLnBrk="1" hangingPunct="1">
              <a:lnSpc>
                <a:spcPct val="100000"/>
              </a:lnSpc>
              <a:spcBef>
                <a:spcPct val="0"/>
              </a:spcBef>
              <a:buNone/>
            </a:pPr>
            <a:r>
              <a:rPr lang="en-US" altLang="en-US" sz="2000" b="1" dirty="0">
                <a:latin typeface="Times New Roman" pitchFamily="18" charset="0"/>
              </a:rPr>
              <a:t>  PROJECT WORK PHASE-2</a:t>
            </a:r>
          </a:p>
          <a:p>
            <a:pPr marL="0" lvl="0" indent="0" algn="ctr" eaLnBrk="1" hangingPunct="1">
              <a:lnSpc>
                <a:spcPct val="100000"/>
              </a:lnSpc>
              <a:spcBef>
                <a:spcPct val="0"/>
              </a:spcBef>
              <a:buFontTx/>
              <a:buNone/>
            </a:pPr>
            <a:r>
              <a:rPr lang="en-US" altLang="en-US" sz="2000" b="1" dirty="0">
                <a:latin typeface="Times New Roman" pitchFamily="18" charset="0"/>
              </a:rPr>
              <a:t>  (21EEMP67)</a:t>
            </a:r>
          </a:p>
          <a:p>
            <a:pPr marL="0" lvl="0" indent="0" algn="ctr" eaLnBrk="1" hangingPunct="1">
              <a:lnSpc>
                <a:spcPct val="100000"/>
              </a:lnSpc>
              <a:spcBef>
                <a:spcPct val="0"/>
              </a:spcBef>
              <a:buFontTx/>
              <a:buNone/>
            </a:pPr>
            <a:r>
              <a:rPr lang="en-US" altLang="en-US" sz="2000" b="1" dirty="0">
                <a:latin typeface="Times New Roman" pitchFamily="18" charset="0"/>
              </a:rPr>
              <a:t>PRESENTATION ON</a:t>
            </a:r>
          </a:p>
        </p:txBody>
      </p:sp>
      <p:sp>
        <p:nvSpPr>
          <p:cNvPr id="6" name="Rectangle 191">
            <a:extLst>
              <a:ext uri="{FF2B5EF4-FFF2-40B4-BE49-F238E27FC236}">
                <a16:creationId xmlns:a16="http://schemas.microsoft.com/office/drawing/2014/main" id="{29FA303E-D15B-1D2B-A534-AE27F7A71D5D}"/>
              </a:ext>
            </a:extLst>
          </p:cNvPr>
          <p:cNvSpPr/>
          <p:nvPr/>
        </p:nvSpPr>
        <p:spPr>
          <a:xfrm>
            <a:off x="1642505" y="3101079"/>
            <a:ext cx="8906990" cy="954107"/>
          </a:xfrm>
          <a:prstGeom prst="rect">
            <a:avLst/>
          </a:prstGeom>
          <a:noFill/>
          <a:ln>
            <a:noFill/>
          </a:ln>
        </p:spPr>
        <p:txBody>
          <a:bodyPr vert="horz" wrap="square" lIns="91440" tIns="45720" rIns="91440" bIns="45720" anchor="t">
            <a:spAutoFit/>
          </a:bodyPr>
          <a:lstStyle>
            <a:lvl1pPr marL="228600" indent="-228600" algn="l" rtl="0" eaLnBrk="0" fontAlgn="base" latinLnBrk="0" hangingPunct="0">
              <a:lnSpc>
                <a:spcPct val="90000"/>
              </a:lnSpc>
              <a:spcBef>
                <a:spcPts val="1000"/>
              </a:spcBef>
              <a:spcAft>
                <a:spcPct val="0"/>
              </a:spcAft>
              <a:buSzPct val="100000"/>
              <a:buFont typeface="Arial" charset="0"/>
              <a:buChar char="•"/>
              <a:defRPr sz="2800" b="0" i="0" u="none" baseline="0">
                <a:solidFill>
                  <a:srgbClr val="000000"/>
                </a:solidFill>
                <a:latin typeface="Calibri" charset="0"/>
                <a:ea typeface="Calibri" charset="0"/>
                <a:sym typeface="Arial" charset="0"/>
              </a:defRPr>
            </a:lvl1pPr>
            <a:lvl2pPr marL="685800" indent="-228600" algn="l" rtl="0" eaLnBrk="0" fontAlgn="base" latinLnBrk="0" hangingPunct="0">
              <a:lnSpc>
                <a:spcPct val="90000"/>
              </a:lnSpc>
              <a:spcBef>
                <a:spcPts val="500"/>
              </a:spcBef>
              <a:spcAft>
                <a:spcPct val="0"/>
              </a:spcAft>
              <a:buSzPct val="100000"/>
              <a:buFont typeface="Arial" charset="0"/>
              <a:buChar char="•"/>
              <a:defRPr sz="2400" b="0" i="0" u="none" baseline="0">
                <a:solidFill>
                  <a:srgbClr val="000000"/>
                </a:solidFill>
                <a:latin typeface="Calibri" charset="0"/>
                <a:ea typeface="Calibri" charset="0"/>
                <a:sym typeface="Arial" charset="0"/>
              </a:defRPr>
            </a:lvl2pPr>
            <a:lvl3pPr marL="1143000" indent="-228600" algn="l" rtl="0" eaLnBrk="0" fontAlgn="base" latinLnBrk="0" hangingPunct="0">
              <a:lnSpc>
                <a:spcPct val="90000"/>
              </a:lnSpc>
              <a:spcBef>
                <a:spcPts val="500"/>
              </a:spcBef>
              <a:spcAft>
                <a:spcPct val="0"/>
              </a:spcAft>
              <a:buSzPct val="100000"/>
              <a:buFont typeface="Arial" charset="0"/>
              <a:buChar char="•"/>
              <a:defRPr sz="2000" b="0" i="0" u="none" baseline="0">
                <a:solidFill>
                  <a:srgbClr val="000000"/>
                </a:solidFill>
                <a:latin typeface="Calibri" charset="0"/>
                <a:ea typeface="Calibri" charset="0"/>
                <a:sym typeface="Arial" charset="0"/>
              </a:defRPr>
            </a:lvl3pPr>
            <a:lvl4pPr marL="1600200" indent="-228600" algn="l" rtl="0" eaLnBrk="0" fontAlgn="base" latinLnBrk="0" hangingPunct="0">
              <a:lnSpc>
                <a:spcPct val="90000"/>
              </a:lnSpc>
              <a:spcBef>
                <a:spcPts val="500"/>
              </a:spcBef>
              <a:spcAft>
                <a:spcPct val="0"/>
              </a:spcAft>
              <a:buSzPct val="100000"/>
              <a:buFont typeface="Arial" charset="0"/>
              <a:buChar char="•"/>
              <a:defRPr sz="1800" b="0" i="0" u="none" baseline="0">
                <a:solidFill>
                  <a:srgbClr val="000000"/>
                </a:solidFill>
                <a:latin typeface="Calibri" charset="0"/>
                <a:ea typeface="Calibri" charset="0"/>
                <a:sym typeface="Arial" charset="0"/>
              </a:defRPr>
            </a:lvl4pPr>
            <a:lvl5pPr marL="2057400" indent="-228600" algn="l" rtl="0" eaLnBrk="0" fontAlgn="base" latinLnBrk="0" hangingPunct="0">
              <a:lnSpc>
                <a:spcPct val="90000"/>
              </a:lnSpc>
              <a:spcBef>
                <a:spcPts val="500"/>
              </a:spcBef>
              <a:spcAft>
                <a:spcPct val="0"/>
              </a:spcAft>
              <a:buSzPct val="100000"/>
              <a:buFont typeface="Arial" charset="0"/>
              <a:buChar char="•"/>
              <a:defRPr sz="1800" b="0" i="0" u="none" baseline="0">
                <a:solidFill>
                  <a:srgbClr val="000000"/>
                </a:solidFill>
                <a:latin typeface="Calibri" charset="0"/>
                <a:ea typeface="Calibri" charset="0"/>
                <a:sym typeface="Arial" charset="0"/>
              </a:defRPr>
            </a:lvl5pPr>
          </a:lstStyle>
          <a:p>
            <a:pPr marL="0" lvl="0" indent="0" algn="ctr" eaLnBrk="1" hangingPunct="1">
              <a:lnSpc>
                <a:spcPct val="100000"/>
              </a:lnSpc>
              <a:spcBef>
                <a:spcPct val="0"/>
              </a:spcBef>
              <a:buFontTx/>
              <a:buNone/>
            </a:pPr>
            <a:r>
              <a:rPr lang="en-US" altLang="en-US" b="1" dirty="0">
                <a:latin typeface="Times New Roman" pitchFamily="18" charset="0"/>
                <a:ea typeface="Times New Roman" pitchFamily="18" charset="0"/>
              </a:rPr>
              <a:t>“AUTOMATIC IRRIGATION SYSTEM USING SOLAR TRACKING SYSTEM”</a:t>
            </a:r>
          </a:p>
        </p:txBody>
      </p:sp>
      <p:sp>
        <p:nvSpPr>
          <p:cNvPr id="7" name="Rectangle 193">
            <a:extLst>
              <a:ext uri="{FF2B5EF4-FFF2-40B4-BE49-F238E27FC236}">
                <a16:creationId xmlns:a16="http://schemas.microsoft.com/office/drawing/2014/main" id="{C8AB09DC-6DBB-AC3D-ECEC-C7EACED7643B}"/>
              </a:ext>
            </a:extLst>
          </p:cNvPr>
          <p:cNvSpPr/>
          <p:nvPr/>
        </p:nvSpPr>
        <p:spPr>
          <a:xfrm>
            <a:off x="3197225" y="7789862"/>
            <a:ext cx="3998912" cy="509587"/>
          </a:xfrm>
          <a:prstGeom prst="rect">
            <a:avLst/>
          </a:prstGeom>
          <a:noFill/>
          <a:ln>
            <a:noFill/>
          </a:ln>
        </p:spPr>
        <p:txBody>
          <a:bodyPr vert="horz" lIns="91440" tIns="45720" rIns="91440" bIns="45720" anchor="t">
            <a:spAutoFit/>
          </a:bodyPr>
          <a:lstStyle>
            <a:lvl1pPr marL="228600" indent="-228600" algn="l" rtl="0" eaLnBrk="0" fontAlgn="base" latinLnBrk="0" hangingPunct="0">
              <a:lnSpc>
                <a:spcPct val="90000"/>
              </a:lnSpc>
              <a:spcBef>
                <a:spcPts val="1000"/>
              </a:spcBef>
              <a:spcAft>
                <a:spcPct val="0"/>
              </a:spcAft>
              <a:buSzPct val="100000"/>
              <a:buFont typeface="Arial" charset="0"/>
              <a:buChar char="•"/>
              <a:defRPr sz="2800" b="0" i="0" u="none" baseline="0">
                <a:solidFill>
                  <a:srgbClr val="000000"/>
                </a:solidFill>
                <a:latin typeface="Calibri" charset="0"/>
                <a:ea typeface="Calibri" charset="0"/>
                <a:sym typeface="Arial" charset="0"/>
              </a:defRPr>
            </a:lvl1pPr>
            <a:lvl2pPr marL="685800" indent="-228600" algn="l" rtl="0" eaLnBrk="0" fontAlgn="base" latinLnBrk="0" hangingPunct="0">
              <a:lnSpc>
                <a:spcPct val="90000"/>
              </a:lnSpc>
              <a:spcBef>
                <a:spcPts val="500"/>
              </a:spcBef>
              <a:spcAft>
                <a:spcPct val="0"/>
              </a:spcAft>
              <a:buSzPct val="100000"/>
              <a:buFont typeface="Arial" charset="0"/>
              <a:buChar char="•"/>
              <a:defRPr sz="2400" b="0" i="0" u="none" baseline="0">
                <a:solidFill>
                  <a:srgbClr val="000000"/>
                </a:solidFill>
                <a:latin typeface="Calibri" charset="0"/>
                <a:ea typeface="Calibri" charset="0"/>
                <a:sym typeface="Arial" charset="0"/>
              </a:defRPr>
            </a:lvl2pPr>
            <a:lvl3pPr marL="1143000" indent="-228600" algn="l" rtl="0" eaLnBrk="0" fontAlgn="base" latinLnBrk="0" hangingPunct="0">
              <a:lnSpc>
                <a:spcPct val="90000"/>
              </a:lnSpc>
              <a:spcBef>
                <a:spcPts val="500"/>
              </a:spcBef>
              <a:spcAft>
                <a:spcPct val="0"/>
              </a:spcAft>
              <a:buSzPct val="100000"/>
              <a:buFont typeface="Arial" charset="0"/>
              <a:buChar char="•"/>
              <a:defRPr sz="2000" b="0" i="0" u="none" baseline="0">
                <a:solidFill>
                  <a:srgbClr val="000000"/>
                </a:solidFill>
                <a:latin typeface="Calibri" charset="0"/>
                <a:ea typeface="Calibri" charset="0"/>
                <a:sym typeface="Arial" charset="0"/>
              </a:defRPr>
            </a:lvl3pPr>
            <a:lvl4pPr marL="1600200" indent="-228600" algn="l" rtl="0" eaLnBrk="0" fontAlgn="base" latinLnBrk="0" hangingPunct="0">
              <a:lnSpc>
                <a:spcPct val="90000"/>
              </a:lnSpc>
              <a:spcBef>
                <a:spcPts val="500"/>
              </a:spcBef>
              <a:spcAft>
                <a:spcPct val="0"/>
              </a:spcAft>
              <a:buSzPct val="100000"/>
              <a:buFont typeface="Arial" charset="0"/>
              <a:buChar char="•"/>
              <a:defRPr sz="1800" b="0" i="0" u="none" baseline="0">
                <a:solidFill>
                  <a:srgbClr val="000000"/>
                </a:solidFill>
                <a:latin typeface="Calibri" charset="0"/>
                <a:ea typeface="Calibri" charset="0"/>
                <a:sym typeface="Arial" charset="0"/>
              </a:defRPr>
            </a:lvl4pPr>
            <a:lvl5pPr marL="2057400" indent="-228600" algn="l" rtl="0" eaLnBrk="0" fontAlgn="base" latinLnBrk="0" hangingPunct="0">
              <a:lnSpc>
                <a:spcPct val="90000"/>
              </a:lnSpc>
              <a:spcBef>
                <a:spcPts val="500"/>
              </a:spcBef>
              <a:spcAft>
                <a:spcPct val="0"/>
              </a:spcAft>
              <a:buSzPct val="100000"/>
              <a:buFont typeface="Arial" charset="0"/>
              <a:buChar char="•"/>
              <a:defRPr sz="1800" b="0" i="0" u="none" baseline="0">
                <a:solidFill>
                  <a:srgbClr val="000000"/>
                </a:solidFill>
                <a:latin typeface="Calibri" charset="0"/>
                <a:ea typeface="Calibri" charset="0"/>
                <a:sym typeface="Arial" charset="0"/>
              </a:defRPr>
            </a:lvl5pPr>
          </a:lstStyle>
          <a:p>
            <a:pPr marL="0" lvl="0" indent="0" eaLnBrk="1" hangingPunct="1">
              <a:lnSpc>
                <a:spcPct val="100000"/>
              </a:lnSpc>
              <a:spcBef>
                <a:spcPct val="0"/>
              </a:spcBef>
              <a:buFontTx/>
              <a:buNone/>
            </a:pPr>
            <a:endParaRPr lang="en-US" altLang="en-US" dirty="0">
              <a:latin typeface="Arial" charset="0"/>
              <a:ea typeface="Arial" charset="0"/>
            </a:endParaRPr>
          </a:p>
        </p:txBody>
      </p:sp>
      <p:sp>
        <p:nvSpPr>
          <p:cNvPr id="8" name="Title 1">
            <a:extLst>
              <a:ext uri="{FF2B5EF4-FFF2-40B4-BE49-F238E27FC236}">
                <a16:creationId xmlns:a16="http://schemas.microsoft.com/office/drawing/2014/main" id="{678FA513-F802-351B-796C-6E704946FF15}"/>
              </a:ext>
            </a:extLst>
          </p:cNvPr>
          <p:cNvSpPr txBox="1">
            <a:spLocks/>
          </p:cNvSpPr>
          <p:nvPr/>
        </p:nvSpPr>
        <p:spPr>
          <a:xfrm>
            <a:off x="1524000" y="453882"/>
            <a:ext cx="9144000" cy="955675"/>
          </a:xfrm>
          <a:prstGeom prst="rect">
            <a:avLst/>
          </a:prstGeom>
          <a:noFill/>
          <a:ln>
            <a:noFill/>
          </a:ln>
        </p:spPr>
        <p:txBody>
          <a:bodyPr vert="horz"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altLang="en-US" sz="3600" b="1" dirty="0">
                <a:latin typeface="Times New Roman" pitchFamily="18" charset="0"/>
                <a:ea typeface="Times New Roman" pitchFamily="18" charset="0"/>
              </a:rPr>
              <a:t>NIE INSTITUTE OF TECHNOLOGY</a:t>
            </a:r>
            <a:br>
              <a:rPr lang="en-IN" altLang="en-US" sz="4000" b="1" dirty="0">
                <a:latin typeface="Times New Roman" pitchFamily="18" charset="0"/>
                <a:ea typeface="Times New Roman" pitchFamily="18" charset="0"/>
              </a:rPr>
            </a:br>
            <a:r>
              <a:rPr lang="en-IN" altLang="en-US" sz="2000" dirty="0">
                <a:latin typeface="Times New Roman" pitchFamily="18" charset="0"/>
                <a:ea typeface="Times New Roman" pitchFamily="18" charset="0"/>
              </a:rPr>
              <a:t>DEPARTMENT OF ELECTRICAL AND ELECTRONICS ENGINEERING</a:t>
            </a:r>
          </a:p>
        </p:txBody>
      </p:sp>
      <p:sp>
        <p:nvSpPr>
          <p:cNvPr id="9" name="Date Placeholder 1">
            <a:extLst>
              <a:ext uri="{FF2B5EF4-FFF2-40B4-BE49-F238E27FC236}">
                <a16:creationId xmlns:a16="http://schemas.microsoft.com/office/drawing/2014/main" id="{03F5BDB3-2632-60DE-2C52-4ED92F6531E7}"/>
              </a:ext>
            </a:extLst>
          </p:cNvPr>
          <p:cNvSpPr txBox="1">
            <a:spLocks/>
          </p:cNvSpPr>
          <p:nvPr/>
        </p:nvSpPr>
        <p:spPr>
          <a:xfrm>
            <a:off x="497167" y="652083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200" dirty="0">
                <a:solidFill>
                  <a:srgbClr val="898989"/>
                </a:solidFill>
              </a:rPr>
              <a:t>09/08/24</a:t>
            </a:r>
            <a:endParaRPr lang="en-IN" altLang="en-US" sz="1200" dirty="0">
              <a:solidFill>
                <a:srgbClr val="898989"/>
              </a:solidFill>
            </a:endParaRPr>
          </a:p>
        </p:txBody>
      </p:sp>
      <p:sp>
        <p:nvSpPr>
          <p:cNvPr id="10" name="Slide Number Placeholder 2">
            <a:extLst>
              <a:ext uri="{FF2B5EF4-FFF2-40B4-BE49-F238E27FC236}">
                <a16:creationId xmlns:a16="http://schemas.microsoft.com/office/drawing/2014/main" id="{8414C3E3-5180-BD3C-15B3-11D94185860B}"/>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1</a:t>
            </a:fld>
            <a:endParaRPr lang="en-IN" altLang="en-US" sz="1200" b="1" dirty="0">
              <a:solidFill>
                <a:srgbClr val="898989"/>
              </a:solidFill>
              <a:latin typeface="Calibri" charset="0"/>
              <a:ea typeface="Calibri" charset="0"/>
            </a:endParaRPr>
          </a:p>
        </p:txBody>
      </p:sp>
      <p:pic>
        <p:nvPicPr>
          <p:cNvPr id="11" name="Picture 10">
            <a:extLst>
              <a:ext uri="{FF2B5EF4-FFF2-40B4-BE49-F238E27FC236}">
                <a16:creationId xmlns:a16="http://schemas.microsoft.com/office/drawing/2014/main" id="{A7CE7E7B-4DBC-6AD7-6F04-CC7CFB8E0D3C}"/>
              </a:ext>
            </a:extLst>
          </p:cNvPr>
          <p:cNvPicPr>
            <a:picLocks noChangeAspect="1"/>
          </p:cNvPicPr>
          <p:nvPr/>
        </p:nvPicPr>
        <p:blipFill>
          <a:blip r:embed="rId3"/>
          <a:stretch>
            <a:fillRect/>
          </a:stretch>
        </p:blipFill>
        <p:spPr>
          <a:xfrm>
            <a:off x="10246729" y="276114"/>
            <a:ext cx="1270053" cy="1421117"/>
          </a:xfrm>
          <a:prstGeom prst="rect">
            <a:avLst/>
          </a:prstGeom>
        </p:spPr>
      </p:pic>
    </p:spTree>
    <p:extLst>
      <p:ext uri="{BB962C8B-B14F-4D97-AF65-F5344CB8AC3E}">
        <p14:creationId xmlns:p14="http://schemas.microsoft.com/office/powerpoint/2010/main" val="343737051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B72EB4-F799-32B9-222E-C63B7A9B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189731" y="1039608"/>
            <a:ext cx="6858000" cy="4778785"/>
          </a:xfrm>
          <a:prstGeom prst="rect">
            <a:avLst/>
          </a:prstGeom>
        </p:spPr>
      </p:pic>
      <p:cxnSp>
        <p:nvCxnSpPr>
          <p:cNvPr id="14" name="Straight Connector 13">
            <a:extLst>
              <a:ext uri="{FF2B5EF4-FFF2-40B4-BE49-F238E27FC236}">
                <a16:creationId xmlns:a16="http://schemas.microsoft.com/office/drawing/2014/main" id="{702192CB-5E90-2316-96BE-3676617393AF}"/>
              </a:ext>
            </a:extLst>
          </p:cNvPr>
          <p:cNvCxnSpPr/>
          <p:nvPr/>
        </p:nvCxnSpPr>
        <p:spPr>
          <a:xfrm>
            <a:off x="7153155" y="3946967"/>
            <a:ext cx="45297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80FE606-3AFE-6371-EA0D-3A89F6D4EF32}"/>
              </a:ext>
            </a:extLst>
          </p:cNvPr>
          <p:cNvCxnSpPr/>
          <p:nvPr/>
        </p:nvCxnSpPr>
        <p:spPr>
          <a:xfrm flipV="1">
            <a:off x="7153155" y="1886673"/>
            <a:ext cx="0" cy="2060294"/>
          </a:xfrm>
          <a:prstGeom prst="line">
            <a:avLst/>
          </a:prstGeom>
          <a:ln>
            <a:solidFill>
              <a:schemeClr val="dk1"/>
            </a:solidFill>
            <a:prstDash val="soli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D4829A0-63EE-A5C5-3AF8-570A1B079D63}"/>
              </a:ext>
            </a:extLst>
          </p:cNvPr>
          <p:cNvCxnSpPr/>
          <p:nvPr/>
        </p:nvCxnSpPr>
        <p:spPr>
          <a:xfrm>
            <a:off x="5667737" y="1886673"/>
            <a:ext cx="8565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A5CB9A34-1AA7-FF18-BEE9-6BE176E1F71A}"/>
              </a:ext>
            </a:extLst>
          </p:cNvPr>
          <p:cNvSpPr txBox="1"/>
          <p:nvPr/>
        </p:nvSpPr>
        <p:spPr>
          <a:xfrm>
            <a:off x="5602518" y="1634179"/>
            <a:ext cx="2770207" cy="1846659"/>
          </a:xfrm>
          <a:prstGeom prst="rect">
            <a:avLst/>
          </a:prstGeom>
          <a:solidFill>
            <a:schemeClr val="bg1"/>
          </a:solidFill>
          <a:effectLst/>
        </p:spPr>
        <p:txBody>
          <a:bodyPr wrap="square" rtlCol="0">
            <a:spAutoFit/>
          </a:bodyPr>
          <a:lstStyle/>
          <a:p>
            <a:r>
              <a:rPr lang="en-US" sz="3200" dirty="0">
                <a:latin typeface="Aptos Display" panose="020B0004020202020204" pitchFamily="34" charset="0"/>
              </a:rPr>
              <a:t>Servo 1</a:t>
            </a:r>
          </a:p>
          <a:p>
            <a:r>
              <a:rPr lang="en-IN" sz="3200" dirty="0">
                <a:latin typeface="Aptos Display" panose="020B0004020202020204" pitchFamily="34" charset="0"/>
              </a:rPr>
              <a:t>Servo 2</a:t>
            </a:r>
          </a:p>
          <a:p>
            <a:r>
              <a:rPr lang="en-IN" sz="3200" dirty="0">
                <a:latin typeface="Aptos Display" panose="020B0004020202020204" pitchFamily="34" charset="0"/>
              </a:rPr>
              <a:t>Tracking servo</a:t>
            </a:r>
          </a:p>
          <a:p>
            <a:endParaRPr lang="en-US" dirty="0"/>
          </a:p>
        </p:txBody>
      </p:sp>
      <p:cxnSp>
        <p:nvCxnSpPr>
          <p:cNvPr id="21" name="Straight Connector 20">
            <a:extLst>
              <a:ext uri="{FF2B5EF4-FFF2-40B4-BE49-F238E27FC236}">
                <a16:creationId xmlns:a16="http://schemas.microsoft.com/office/drawing/2014/main" id="{0419C2FC-CC5B-17E2-1766-97F68F81D2BE}"/>
              </a:ext>
            </a:extLst>
          </p:cNvPr>
          <p:cNvCxnSpPr/>
          <p:nvPr/>
        </p:nvCxnSpPr>
        <p:spPr>
          <a:xfrm>
            <a:off x="6690168" y="4077183"/>
            <a:ext cx="638165"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0B16F0C-FF48-A2B8-D6B2-1CFE3CFE7DC4}"/>
              </a:ext>
            </a:extLst>
          </p:cNvPr>
          <p:cNvCxnSpPr>
            <a:cxnSpLocks/>
          </p:cNvCxnSpPr>
          <p:nvPr/>
        </p:nvCxnSpPr>
        <p:spPr>
          <a:xfrm flipV="1">
            <a:off x="7118431" y="2106592"/>
            <a:ext cx="0" cy="1840375"/>
          </a:xfrm>
          <a:prstGeom prst="line">
            <a:avLst/>
          </a:prstGeom>
          <a:ln>
            <a:solidFill>
              <a:schemeClr val="dk1"/>
            </a:solidFill>
            <a:prstDash val="soli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C4B1EC3-1D04-E69A-2178-DE5A2F3512C0}"/>
              </a:ext>
            </a:extLst>
          </p:cNvPr>
          <p:cNvCxnSpPr/>
          <p:nvPr/>
        </p:nvCxnSpPr>
        <p:spPr>
          <a:xfrm>
            <a:off x="6690168" y="2118167"/>
            <a:ext cx="6713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F5A8133-59A6-A377-FE49-FFD80959A26F}"/>
              </a:ext>
            </a:extLst>
          </p:cNvPr>
          <p:cNvCxnSpPr/>
          <p:nvPr/>
        </p:nvCxnSpPr>
        <p:spPr>
          <a:xfrm>
            <a:off x="7072132" y="4398380"/>
            <a:ext cx="881233"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3227CBD-C1D9-61AB-5F1E-477050E9AD00}"/>
              </a:ext>
            </a:extLst>
          </p:cNvPr>
          <p:cNvCxnSpPr/>
          <p:nvPr/>
        </p:nvCxnSpPr>
        <p:spPr>
          <a:xfrm flipV="1">
            <a:off x="7072132" y="2595623"/>
            <a:ext cx="0" cy="1481560"/>
          </a:xfrm>
          <a:prstGeom prst="line">
            <a:avLst/>
          </a:prstGeom>
          <a:ln>
            <a:solidFill>
              <a:schemeClr val="dk1"/>
            </a:solidFill>
            <a:prstDash val="solid"/>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EC9B3B0-01E3-A686-E2EE-3ADA650A4247}"/>
              </a:ext>
            </a:extLst>
          </p:cNvPr>
          <p:cNvCxnSpPr/>
          <p:nvPr/>
        </p:nvCxnSpPr>
        <p:spPr>
          <a:xfrm>
            <a:off x="7014259" y="2928395"/>
            <a:ext cx="4282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6B85538F-AD13-E808-DAD2-3A39BD010A9F}"/>
              </a:ext>
            </a:extLst>
          </p:cNvPr>
          <p:cNvSpPr txBox="1"/>
          <p:nvPr/>
        </p:nvSpPr>
        <p:spPr>
          <a:xfrm>
            <a:off x="3183036" y="4988192"/>
            <a:ext cx="2770207" cy="1569660"/>
          </a:xfrm>
          <a:prstGeom prst="rect">
            <a:avLst/>
          </a:prstGeom>
          <a:solidFill>
            <a:schemeClr val="bg1"/>
          </a:solidFill>
          <a:effectLst/>
        </p:spPr>
        <p:txBody>
          <a:bodyPr wrap="square" rtlCol="0">
            <a:spAutoFit/>
          </a:bodyPr>
          <a:lstStyle/>
          <a:p>
            <a:r>
              <a:rPr lang="en-US" sz="3200" dirty="0" err="1">
                <a:latin typeface="Aptos Display" panose="020B0004020202020204" pitchFamily="34" charset="0"/>
              </a:rPr>
              <a:t>Ldr</a:t>
            </a:r>
            <a:r>
              <a:rPr lang="en-US" sz="3200" dirty="0">
                <a:latin typeface="Aptos Display" panose="020B0004020202020204" pitchFamily="34" charset="0"/>
              </a:rPr>
              <a:t> 1(front)</a:t>
            </a:r>
          </a:p>
          <a:p>
            <a:r>
              <a:rPr lang="en-US" sz="3200" dirty="0" err="1">
                <a:latin typeface="Aptos Display" panose="020B0004020202020204" pitchFamily="34" charset="0"/>
              </a:rPr>
              <a:t>Ldr</a:t>
            </a:r>
            <a:r>
              <a:rPr lang="en-US" sz="3200" dirty="0">
                <a:latin typeface="Aptos Display" panose="020B0004020202020204" pitchFamily="34" charset="0"/>
              </a:rPr>
              <a:t> 2(back)</a:t>
            </a:r>
          </a:p>
          <a:p>
            <a:r>
              <a:rPr lang="en-US" sz="3200" dirty="0" err="1">
                <a:latin typeface="Aptos Display" panose="020B0004020202020204" pitchFamily="34" charset="0"/>
              </a:rPr>
              <a:t>Ldr</a:t>
            </a:r>
            <a:r>
              <a:rPr lang="en-US" sz="3200" dirty="0">
                <a:latin typeface="Aptos Display" panose="020B0004020202020204" pitchFamily="34" charset="0"/>
              </a:rPr>
              <a:t> open/close</a:t>
            </a:r>
          </a:p>
        </p:txBody>
      </p:sp>
      <p:cxnSp>
        <p:nvCxnSpPr>
          <p:cNvPr id="37" name="Straight Arrow Connector 36">
            <a:extLst>
              <a:ext uri="{FF2B5EF4-FFF2-40B4-BE49-F238E27FC236}">
                <a16:creationId xmlns:a16="http://schemas.microsoft.com/office/drawing/2014/main" id="{D29D4B4D-6916-966E-9BA1-17AD0968CC21}"/>
              </a:ext>
            </a:extLst>
          </p:cNvPr>
          <p:cNvCxnSpPr/>
          <p:nvPr/>
        </p:nvCxnSpPr>
        <p:spPr>
          <a:xfrm flipH="1">
            <a:off x="4880657" y="5127584"/>
            <a:ext cx="1215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95D0C14B-5A80-4E36-D499-1F6D5D222C66}"/>
              </a:ext>
            </a:extLst>
          </p:cNvPr>
          <p:cNvCxnSpPr/>
          <p:nvPr/>
        </p:nvCxnSpPr>
        <p:spPr>
          <a:xfrm flipH="1">
            <a:off x="3229338" y="5773022"/>
            <a:ext cx="844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943A941-C76D-5B05-EEBE-B03CA0896BD8}"/>
              </a:ext>
            </a:extLst>
          </p:cNvPr>
          <p:cNvCxnSpPr/>
          <p:nvPr/>
        </p:nvCxnSpPr>
        <p:spPr>
          <a:xfrm flipH="1">
            <a:off x="4097438" y="5416952"/>
            <a:ext cx="578734"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0CCCD1C-A939-D85E-F4B6-7A122ABABC8E}"/>
              </a:ext>
            </a:extLst>
          </p:cNvPr>
          <p:cNvCxnSpPr/>
          <p:nvPr/>
        </p:nvCxnSpPr>
        <p:spPr>
          <a:xfrm flipV="1">
            <a:off x="4213185" y="5416952"/>
            <a:ext cx="0" cy="35607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DECADCFF-57E9-286D-3DD6-94066AAEAEB5}"/>
              </a:ext>
            </a:extLst>
          </p:cNvPr>
          <p:cNvCxnSpPr>
            <a:cxnSpLocks/>
          </p:cNvCxnSpPr>
          <p:nvPr/>
        </p:nvCxnSpPr>
        <p:spPr>
          <a:xfrm>
            <a:off x="3437681" y="5683170"/>
            <a:ext cx="1088020"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86ECF76D-8B1F-5C7D-BAA1-D5164DCEB0D3}"/>
              </a:ext>
            </a:extLst>
          </p:cNvPr>
          <p:cNvCxnSpPr/>
          <p:nvPr/>
        </p:nvCxnSpPr>
        <p:spPr>
          <a:xfrm flipH="1">
            <a:off x="4680994" y="5903088"/>
            <a:ext cx="3993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3EA9012-B071-5AE7-33A9-6E113CCCA075}"/>
              </a:ext>
            </a:extLst>
          </p:cNvPr>
          <p:cNvCxnSpPr/>
          <p:nvPr/>
        </p:nvCxnSpPr>
        <p:spPr>
          <a:xfrm flipV="1">
            <a:off x="4328931" y="5477868"/>
            <a:ext cx="0" cy="590308"/>
          </a:xfrm>
          <a:prstGeom prst="line">
            <a:avLst/>
          </a:prstGeom>
        </p:spPr>
        <p:style>
          <a:lnRef idx="1">
            <a:schemeClr val="dk1"/>
          </a:lnRef>
          <a:fillRef idx="0">
            <a:schemeClr val="dk1"/>
          </a:fillRef>
          <a:effectRef idx="0">
            <a:schemeClr val="dk1"/>
          </a:effectRef>
          <a:fontRef idx="minor">
            <a:schemeClr val="tx1"/>
          </a:fontRef>
        </p:style>
      </p:cxnSp>
      <p:pic>
        <p:nvPicPr>
          <p:cNvPr id="56" name="Picture 55">
            <a:extLst>
              <a:ext uri="{FF2B5EF4-FFF2-40B4-BE49-F238E27FC236}">
                <a16:creationId xmlns:a16="http://schemas.microsoft.com/office/drawing/2014/main" id="{D9DA2A14-D178-E8E7-D301-42202D6F2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189731" y="1091446"/>
            <a:ext cx="6858000" cy="4778785"/>
          </a:xfrm>
          <a:prstGeom prst="rect">
            <a:avLst/>
          </a:prstGeom>
        </p:spPr>
      </p:pic>
      <p:sp>
        <p:nvSpPr>
          <p:cNvPr id="2" name="Slide Number Placeholder 2">
            <a:extLst>
              <a:ext uri="{FF2B5EF4-FFF2-40B4-BE49-F238E27FC236}">
                <a16:creationId xmlns:a16="http://schemas.microsoft.com/office/drawing/2014/main" id="{2D51CFCE-0717-6036-6B0F-4B23BB05202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10</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413548123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B72EB4-F799-32B9-222E-C63B7A9B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189731" y="1039608"/>
            <a:ext cx="6858000" cy="4778785"/>
          </a:xfrm>
          <a:prstGeom prst="rect">
            <a:avLst/>
          </a:prstGeom>
        </p:spPr>
      </p:pic>
      <p:cxnSp>
        <p:nvCxnSpPr>
          <p:cNvPr id="14" name="Straight Connector 13">
            <a:extLst>
              <a:ext uri="{FF2B5EF4-FFF2-40B4-BE49-F238E27FC236}">
                <a16:creationId xmlns:a16="http://schemas.microsoft.com/office/drawing/2014/main" id="{702192CB-5E90-2316-96BE-3676617393AF}"/>
              </a:ext>
            </a:extLst>
          </p:cNvPr>
          <p:cNvCxnSpPr/>
          <p:nvPr/>
        </p:nvCxnSpPr>
        <p:spPr>
          <a:xfrm>
            <a:off x="8008124" y="3946967"/>
            <a:ext cx="45297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80FE606-3AFE-6371-EA0D-3A89F6D4EF32}"/>
              </a:ext>
            </a:extLst>
          </p:cNvPr>
          <p:cNvCxnSpPr/>
          <p:nvPr/>
        </p:nvCxnSpPr>
        <p:spPr>
          <a:xfrm flipV="1">
            <a:off x="8461094" y="1886673"/>
            <a:ext cx="0" cy="206029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D4829A0-63EE-A5C5-3AF8-570A1B079D63}"/>
              </a:ext>
            </a:extLst>
          </p:cNvPr>
          <p:cNvCxnSpPr/>
          <p:nvPr/>
        </p:nvCxnSpPr>
        <p:spPr>
          <a:xfrm>
            <a:off x="8461094" y="1875099"/>
            <a:ext cx="8565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A5CB9A34-1AA7-FF18-BEE9-6BE176E1F71A}"/>
              </a:ext>
            </a:extLst>
          </p:cNvPr>
          <p:cNvSpPr txBox="1"/>
          <p:nvPr/>
        </p:nvSpPr>
        <p:spPr>
          <a:xfrm>
            <a:off x="9421795" y="1582341"/>
            <a:ext cx="2770207" cy="1846659"/>
          </a:xfrm>
          <a:prstGeom prst="rect">
            <a:avLst/>
          </a:prstGeom>
          <a:solidFill>
            <a:schemeClr val="bg1"/>
          </a:solidFill>
          <a:effectLst/>
        </p:spPr>
        <p:txBody>
          <a:bodyPr wrap="square" rtlCol="0">
            <a:spAutoFit/>
          </a:bodyPr>
          <a:lstStyle/>
          <a:p>
            <a:r>
              <a:rPr lang="en-US" sz="3200" dirty="0">
                <a:latin typeface="Times New Roman" panose="02020603050405020304" pitchFamily="18" charset="0"/>
                <a:cs typeface="Times New Roman" panose="02020603050405020304" pitchFamily="18" charset="0"/>
              </a:rPr>
              <a:t>Servo 1</a:t>
            </a:r>
          </a:p>
          <a:p>
            <a:r>
              <a:rPr lang="en-IN" sz="3200" dirty="0">
                <a:latin typeface="Times New Roman" panose="02020603050405020304" pitchFamily="18" charset="0"/>
                <a:cs typeface="Times New Roman" panose="02020603050405020304" pitchFamily="18" charset="0"/>
              </a:rPr>
              <a:t>Servo 2</a:t>
            </a:r>
          </a:p>
          <a:p>
            <a:r>
              <a:rPr lang="en-IN" sz="3200" dirty="0">
                <a:latin typeface="Times New Roman" panose="02020603050405020304" pitchFamily="18" charset="0"/>
                <a:cs typeface="Times New Roman" panose="02020603050405020304" pitchFamily="18" charset="0"/>
              </a:rPr>
              <a:t>Tracking Servo</a:t>
            </a:r>
          </a:p>
          <a:p>
            <a:endParaRPr lang="en-US" dirty="0"/>
          </a:p>
        </p:txBody>
      </p:sp>
      <p:cxnSp>
        <p:nvCxnSpPr>
          <p:cNvPr id="21" name="Straight Connector 20">
            <a:extLst>
              <a:ext uri="{FF2B5EF4-FFF2-40B4-BE49-F238E27FC236}">
                <a16:creationId xmlns:a16="http://schemas.microsoft.com/office/drawing/2014/main" id="{0419C2FC-CC5B-17E2-1766-97F68F81D2BE}"/>
              </a:ext>
            </a:extLst>
          </p:cNvPr>
          <p:cNvCxnSpPr/>
          <p:nvPr/>
        </p:nvCxnSpPr>
        <p:spPr>
          <a:xfrm>
            <a:off x="8008124" y="4178461"/>
            <a:ext cx="638165"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0B16F0C-FF48-A2B8-D6B2-1CFE3CFE7DC4}"/>
              </a:ext>
            </a:extLst>
          </p:cNvPr>
          <p:cNvCxnSpPr>
            <a:cxnSpLocks/>
          </p:cNvCxnSpPr>
          <p:nvPr/>
        </p:nvCxnSpPr>
        <p:spPr>
          <a:xfrm flipV="1">
            <a:off x="8646289" y="2338086"/>
            <a:ext cx="0" cy="184037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C4B1EC3-1D04-E69A-2178-DE5A2F3512C0}"/>
              </a:ext>
            </a:extLst>
          </p:cNvPr>
          <p:cNvCxnSpPr/>
          <p:nvPr/>
        </p:nvCxnSpPr>
        <p:spPr>
          <a:xfrm>
            <a:off x="8646289" y="2338086"/>
            <a:ext cx="6713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F5A8133-59A6-A377-FE49-FFD80959A26F}"/>
              </a:ext>
            </a:extLst>
          </p:cNvPr>
          <p:cNvCxnSpPr/>
          <p:nvPr/>
        </p:nvCxnSpPr>
        <p:spPr>
          <a:xfrm>
            <a:off x="8008124" y="4409954"/>
            <a:ext cx="881233"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3227CBD-C1D9-61AB-5F1E-477050E9AD00}"/>
              </a:ext>
            </a:extLst>
          </p:cNvPr>
          <p:cNvCxnSpPr/>
          <p:nvPr/>
        </p:nvCxnSpPr>
        <p:spPr>
          <a:xfrm flipV="1">
            <a:off x="8889357" y="2916820"/>
            <a:ext cx="0" cy="148156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EC9B3B0-01E3-A686-E2EE-3ADA650A4247}"/>
              </a:ext>
            </a:extLst>
          </p:cNvPr>
          <p:cNvCxnSpPr/>
          <p:nvPr/>
        </p:nvCxnSpPr>
        <p:spPr>
          <a:xfrm>
            <a:off x="8889357" y="2916820"/>
            <a:ext cx="4282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6B85538F-AD13-E808-DAD2-3A39BD010A9F}"/>
              </a:ext>
            </a:extLst>
          </p:cNvPr>
          <p:cNvSpPr txBox="1"/>
          <p:nvPr/>
        </p:nvSpPr>
        <p:spPr>
          <a:xfrm>
            <a:off x="0" y="4988192"/>
            <a:ext cx="2770207" cy="1569660"/>
          </a:xfrm>
          <a:prstGeom prst="rect">
            <a:avLst/>
          </a:prstGeom>
          <a:solidFill>
            <a:schemeClr val="bg1"/>
          </a:solidFill>
          <a:effectLst/>
        </p:spPr>
        <p:txBody>
          <a:bodyPr wrap="square" rtlCol="0">
            <a:spAutoFit/>
          </a:bodyPr>
          <a:lstStyle/>
          <a:p>
            <a:r>
              <a:rPr lang="en-US" sz="3200" dirty="0" err="1">
                <a:latin typeface="Times New Roman" panose="02020603050405020304" pitchFamily="18" charset="0"/>
                <a:cs typeface="Times New Roman" panose="02020603050405020304" pitchFamily="18" charset="0"/>
              </a:rPr>
              <a:t>Ldr</a:t>
            </a:r>
            <a:r>
              <a:rPr lang="en-US" sz="3200" dirty="0">
                <a:latin typeface="Times New Roman" panose="02020603050405020304" pitchFamily="18" charset="0"/>
                <a:cs typeface="Times New Roman" panose="02020603050405020304" pitchFamily="18" charset="0"/>
              </a:rPr>
              <a:t> 1(front)</a:t>
            </a:r>
          </a:p>
          <a:p>
            <a:r>
              <a:rPr lang="en-US" sz="3200" dirty="0" err="1">
                <a:latin typeface="Times New Roman" panose="02020603050405020304" pitchFamily="18" charset="0"/>
                <a:cs typeface="Times New Roman" panose="02020603050405020304" pitchFamily="18" charset="0"/>
              </a:rPr>
              <a:t>Ldr</a:t>
            </a:r>
            <a:r>
              <a:rPr lang="en-US" sz="3200" dirty="0">
                <a:latin typeface="Times New Roman" panose="02020603050405020304" pitchFamily="18" charset="0"/>
                <a:cs typeface="Times New Roman" panose="02020603050405020304" pitchFamily="18" charset="0"/>
              </a:rPr>
              <a:t> 2(back)</a:t>
            </a:r>
          </a:p>
          <a:p>
            <a:r>
              <a:rPr lang="en-US" sz="3200" dirty="0" err="1">
                <a:latin typeface="Times New Roman" panose="02020603050405020304" pitchFamily="18" charset="0"/>
                <a:cs typeface="Times New Roman" panose="02020603050405020304" pitchFamily="18" charset="0"/>
              </a:rPr>
              <a:t>Ldr</a:t>
            </a:r>
            <a:r>
              <a:rPr lang="en-US" sz="3200" dirty="0">
                <a:latin typeface="Times New Roman" panose="02020603050405020304" pitchFamily="18" charset="0"/>
                <a:cs typeface="Times New Roman" panose="02020603050405020304" pitchFamily="18" charset="0"/>
              </a:rPr>
              <a:t> open/close</a:t>
            </a:r>
          </a:p>
        </p:txBody>
      </p:sp>
      <p:cxnSp>
        <p:nvCxnSpPr>
          <p:cNvPr id="37" name="Straight Arrow Connector 36">
            <a:extLst>
              <a:ext uri="{FF2B5EF4-FFF2-40B4-BE49-F238E27FC236}">
                <a16:creationId xmlns:a16="http://schemas.microsoft.com/office/drawing/2014/main" id="{D29D4B4D-6916-966E-9BA1-17AD0968CC21}"/>
              </a:ext>
            </a:extLst>
          </p:cNvPr>
          <p:cNvCxnSpPr/>
          <p:nvPr/>
        </p:nvCxnSpPr>
        <p:spPr>
          <a:xfrm flipH="1">
            <a:off x="2013995" y="5220182"/>
            <a:ext cx="1215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95D0C14B-5A80-4E36-D499-1F6D5D222C66}"/>
              </a:ext>
            </a:extLst>
          </p:cNvPr>
          <p:cNvCxnSpPr/>
          <p:nvPr/>
        </p:nvCxnSpPr>
        <p:spPr>
          <a:xfrm flipH="1">
            <a:off x="2013995" y="5773022"/>
            <a:ext cx="844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943A941-C76D-5B05-EEBE-B03CA0896BD8}"/>
              </a:ext>
            </a:extLst>
          </p:cNvPr>
          <p:cNvCxnSpPr/>
          <p:nvPr/>
        </p:nvCxnSpPr>
        <p:spPr>
          <a:xfrm flipH="1">
            <a:off x="2858947" y="5416952"/>
            <a:ext cx="578734"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0CCCD1C-A939-D85E-F4B6-7A122ABABC8E}"/>
              </a:ext>
            </a:extLst>
          </p:cNvPr>
          <p:cNvCxnSpPr/>
          <p:nvPr/>
        </p:nvCxnSpPr>
        <p:spPr>
          <a:xfrm flipV="1">
            <a:off x="2858947" y="5416952"/>
            <a:ext cx="0" cy="35607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DECADCFF-57E9-286D-3DD6-94066AAEAEB5}"/>
              </a:ext>
            </a:extLst>
          </p:cNvPr>
          <p:cNvCxnSpPr/>
          <p:nvPr/>
        </p:nvCxnSpPr>
        <p:spPr>
          <a:xfrm flipH="1">
            <a:off x="3020992" y="5683170"/>
            <a:ext cx="416689"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86ECF76D-8B1F-5C7D-BAA1-D5164DCEB0D3}"/>
              </a:ext>
            </a:extLst>
          </p:cNvPr>
          <p:cNvCxnSpPr/>
          <p:nvPr/>
        </p:nvCxnSpPr>
        <p:spPr>
          <a:xfrm flipH="1">
            <a:off x="2621666" y="6273478"/>
            <a:ext cx="3993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3EA9012-B071-5AE7-33A9-6E113CCCA075}"/>
              </a:ext>
            </a:extLst>
          </p:cNvPr>
          <p:cNvCxnSpPr/>
          <p:nvPr/>
        </p:nvCxnSpPr>
        <p:spPr>
          <a:xfrm flipV="1">
            <a:off x="3020992" y="5683170"/>
            <a:ext cx="0" cy="590308"/>
          </a:xfrm>
          <a:prstGeom prst="line">
            <a:avLst/>
          </a:prstGeom>
        </p:spPr>
        <p:style>
          <a:lnRef idx="1">
            <a:schemeClr val="dk1"/>
          </a:lnRef>
          <a:fillRef idx="0">
            <a:schemeClr val="dk1"/>
          </a:fillRef>
          <a:effectRef idx="0">
            <a:schemeClr val="dk1"/>
          </a:effectRef>
          <a:fontRef idx="minor">
            <a:schemeClr val="tx1"/>
          </a:fontRef>
        </p:style>
      </p:cxnSp>
      <p:pic>
        <p:nvPicPr>
          <p:cNvPr id="56" name="Picture 55">
            <a:extLst>
              <a:ext uri="{FF2B5EF4-FFF2-40B4-BE49-F238E27FC236}">
                <a16:creationId xmlns:a16="http://schemas.microsoft.com/office/drawing/2014/main" id="{D9DA2A14-D178-E8E7-D301-42202D6F2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189730" y="1039609"/>
            <a:ext cx="6858000" cy="4778785"/>
          </a:xfrm>
          <a:prstGeom prst="rect">
            <a:avLst/>
          </a:prstGeom>
        </p:spPr>
      </p:pic>
      <p:sp>
        <p:nvSpPr>
          <p:cNvPr id="3" name="TextBox 2">
            <a:extLst>
              <a:ext uri="{FF2B5EF4-FFF2-40B4-BE49-F238E27FC236}">
                <a16:creationId xmlns:a16="http://schemas.microsoft.com/office/drawing/2014/main" id="{07BB6885-156F-FA6D-6D62-63C8BA2E7B9D}"/>
              </a:ext>
            </a:extLst>
          </p:cNvPr>
          <p:cNvSpPr txBox="1"/>
          <p:nvPr/>
        </p:nvSpPr>
        <p:spPr>
          <a:xfrm>
            <a:off x="0" y="181950"/>
            <a:ext cx="2621665" cy="523220"/>
          </a:xfrm>
          <a:prstGeom prst="rect">
            <a:avLst/>
          </a:prstGeom>
          <a:noFill/>
        </p:spPr>
        <p:txBody>
          <a:bodyPr wrap="square" rtlCol="0">
            <a:spAutoFit/>
          </a:bodyPr>
          <a:lstStyle/>
          <a:p>
            <a:r>
              <a:rPr lang="en-US" sz="2800" dirty="0"/>
              <a:t>1</a:t>
            </a:r>
            <a:r>
              <a:rPr lang="en-US" sz="2800" baseline="30000" dirty="0"/>
              <a:t>ST</a:t>
            </a:r>
            <a:r>
              <a:rPr lang="en-US" sz="2800" dirty="0"/>
              <a:t> ARDUINO</a:t>
            </a:r>
            <a:endParaRPr lang="en-IN" sz="2800" dirty="0"/>
          </a:p>
        </p:txBody>
      </p:sp>
      <p:sp>
        <p:nvSpPr>
          <p:cNvPr id="2" name="Slide Number Placeholder 2">
            <a:extLst>
              <a:ext uri="{FF2B5EF4-FFF2-40B4-BE49-F238E27FC236}">
                <a16:creationId xmlns:a16="http://schemas.microsoft.com/office/drawing/2014/main" id="{D0357E78-215C-BDD6-5823-F7BA37692615}"/>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11</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3654769554"/>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0711D-C184-55F6-6D48-6190CE046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309150" y="1039608"/>
            <a:ext cx="6858000" cy="4778785"/>
          </a:xfrm>
          <a:prstGeom prst="rect">
            <a:avLst/>
          </a:prstGeom>
        </p:spPr>
      </p:pic>
      <p:sp>
        <p:nvSpPr>
          <p:cNvPr id="3" name="TextBox 2">
            <a:extLst>
              <a:ext uri="{FF2B5EF4-FFF2-40B4-BE49-F238E27FC236}">
                <a16:creationId xmlns:a16="http://schemas.microsoft.com/office/drawing/2014/main" id="{840FD324-5E46-44A8-24FB-D4D1513E34C0}"/>
              </a:ext>
            </a:extLst>
          </p:cNvPr>
          <p:cNvSpPr txBox="1"/>
          <p:nvPr/>
        </p:nvSpPr>
        <p:spPr>
          <a:xfrm>
            <a:off x="0" y="0"/>
            <a:ext cx="2954215" cy="646331"/>
          </a:xfrm>
          <a:prstGeom prst="rect">
            <a:avLst/>
          </a:prstGeom>
          <a:noFill/>
        </p:spPr>
        <p:txBody>
          <a:bodyPr wrap="square" rtlCol="0">
            <a:spAutoFit/>
          </a:bodyPr>
          <a:lstStyle/>
          <a:p>
            <a:r>
              <a:rPr lang="en-US" sz="3600" dirty="0"/>
              <a:t>2ND ARDUINO</a:t>
            </a:r>
            <a:endParaRPr lang="en-IN" sz="3600" dirty="0"/>
          </a:p>
        </p:txBody>
      </p:sp>
      <p:cxnSp>
        <p:nvCxnSpPr>
          <p:cNvPr id="13" name="Connector: Elbow 12">
            <a:extLst>
              <a:ext uri="{FF2B5EF4-FFF2-40B4-BE49-F238E27FC236}">
                <a16:creationId xmlns:a16="http://schemas.microsoft.com/office/drawing/2014/main" id="{90588EA4-5B13-FCA2-20ED-00832B59853B}"/>
              </a:ext>
            </a:extLst>
          </p:cNvPr>
          <p:cNvCxnSpPr/>
          <p:nvPr/>
        </p:nvCxnSpPr>
        <p:spPr>
          <a:xfrm rot="10800000">
            <a:off x="1899138" y="4009292"/>
            <a:ext cx="1644162" cy="1186962"/>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Connector: Elbow 14">
            <a:extLst>
              <a:ext uri="{FF2B5EF4-FFF2-40B4-BE49-F238E27FC236}">
                <a16:creationId xmlns:a16="http://schemas.microsoft.com/office/drawing/2014/main" id="{EA3E25AE-8730-C9D0-0405-D8AA02FF47B9}"/>
              </a:ext>
            </a:extLst>
          </p:cNvPr>
          <p:cNvCxnSpPr/>
          <p:nvPr/>
        </p:nvCxnSpPr>
        <p:spPr>
          <a:xfrm flipV="1">
            <a:off x="7904285" y="2954215"/>
            <a:ext cx="1723292" cy="1450731"/>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3A78698F-5493-DD7D-8320-7552312D69C7}"/>
              </a:ext>
            </a:extLst>
          </p:cNvPr>
          <p:cNvSpPr txBox="1"/>
          <p:nvPr/>
        </p:nvSpPr>
        <p:spPr>
          <a:xfrm>
            <a:off x="448407" y="3824626"/>
            <a:ext cx="189913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Moisture Pin</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C3F51E2-89DA-E1C6-3AE3-17285CDC45A6}"/>
              </a:ext>
            </a:extLst>
          </p:cNvPr>
          <p:cNvSpPr txBox="1"/>
          <p:nvPr/>
        </p:nvSpPr>
        <p:spPr>
          <a:xfrm>
            <a:off x="9627576" y="2769549"/>
            <a:ext cx="2564423" cy="369332"/>
          </a:xfrm>
          <a:prstGeom prst="rect">
            <a:avLst/>
          </a:prstGeom>
          <a:noFill/>
        </p:spPr>
        <p:txBody>
          <a:bodyPr wrap="square" rtlCol="0">
            <a:spAutoFit/>
          </a:bodyPr>
          <a:lstStyle/>
          <a:p>
            <a:r>
              <a:rPr lang="en-US" dirty="0"/>
              <a:t>Relay pin </a:t>
            </a:r>
            <a:endParaRPr lang="en-IN" dirty="0"/>
          </a:p>
        </p:txBody>
      </p:sp>
      <p:cxnSp>
        <p:nvCxnSpPr>
          <p:cNvPr id="22" name="Straight Arrow Connector 21">
            <a:extLst>
              <a:ext uri="{FF2B5EF4-FFF2-40B4-BE49-F238E27FC236}">
                <a16:creationId xmlns:a16="http://schemas.microsoft.com/office/drawing/2014/main" id="{F7D84F63-1EA9-C079-5DA9-970439947E35}"/>
              </a:ext>
            </a:extLst>
          </p:cNvPr>
          <p:cNvCxnSpPr/>
          <p:nvPr/>
        </p:nvCxnSpPr>
        <p:spPr>
          <a:xfrm>
            <a:off x="10181492" y="3138881"/>
            <a:ext cx="0" cy="1345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32335079-38DF-5EC8-E1C2-9FC2ACF3B001}"/>
              </a:ext>
            </a:extLst>
          </p:cNvPr>
          <p:cNvSpPr txBox="1"/>
          <p:nvPr/>
        </p:nvSpPr>
        <p:spPr>
          <a:xfrm>
            <a:off x="9478108" y="4484077"/>
            <a:ext cx="2409089" cy="646331"/>
          </a:xfrm>
          <a:prstGeom prst="rect">
            <a:avLst/>
          </a:prstGeom>
          <a:noFill/>
        </p:spPr>
        <p:txBody>
          <a:bodyPr wrap="square" rtlCol="0">
            <a:spAutoFit/>
          </a:bodyPr>
          <a:lstStyle/>
          <a:p>
            <a:r>
              <a:rPr lang="en-US" dirty="0"/>
              <a:t>Connected to submersible pump</a:t>
            </a:r>
            <a:endParaRPr lang="en-IN" dirty="0"/>
          </a:p>
        </p:txBody>
      </p:sp>
      <p:sp>
        <p:nvSpPr>
          <p:cNvPr id="4" name="Slide Number Placeholder 2">
            <a:extLst>
              <a:ext uri="{FF2B5EF4-FFF2-40B4-BE49-F238E27FC236}">
                <a16:creationId xmlns:a16="http://schemas.microsoft.com/office/drawing/2014/main" id="{7BFA306B-F7FF-9C01-AB9A-70ACECD4C6B5}"/>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12</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1666485745"/>
      </p:ext>
    </p:extLst>
  </p:cSld>
  <p:clrMapOvr>
    <a:masterClrMapping/>
  </p:clrMapOvr>
  <p:transition spd="slow" advClick="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36E62A-068C-AAAD-6D99-C95A9362DAC3}"/>
              </a:ext>
            </a:extLst>
          </p:cNvPr>
          <p:cNvSpPr txBox="1">
            <a:spLocks/>
          </p:cNvSpPr>
          <p:nvPr/>
        </p:nvSpPr>
        <p:spPr>
          <a:xfrm>
            <a:off x="8382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7C36CA-12AB-4162-AA11-AE8AE0C68CAB}" type="datetime1">
              <a:rPr lang="en-US" altLang="en-US" sz="1200" smtClean="0">
                <a:solidFill>
                  <a:srgbClr val="898989"/>
                </a:solidFill>
              </a:rPr>
              <a:pPr/>
              <a:t>8/9/2024</a:t>
            </a:fld>
            <a:endParaRPr lang="en-IN" altLang="en-US" sz="1200">
              <a:solidFill>
                <a:srgbClr val="898989"/>
              </a:solidFill>
            </a:endParaRPr>
          </a:p>
        </p:txBody>
      </p:sp>
      <p:sp>
        <p:nvSpPr>
          <p:cNvPr id="3" name="Slide Number Placeholder 2">
            <a:extLst>
              <a:ext uri="{FF2B5EF4-FFF2-40B4-BE49-F238E27FC236}">
                <a16:creationId xmlns:a16="http://schemas.microsoft.com/office/drawing/2014/main" id="{F8D3C82F-0CB8-D0B4-A748-D91538743CFC}"/>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13</a:t>
            </a:fld>
            <a:endParaRPr lang="en-IN" altLang="en-US" sz="1200" b="1">
              <a:solidFill>
                <a:srgbClr val="898989"/>
              </a:solidFill>
              <a:latin typeface="Calibri" charset="0"/>
              <a:ea typeface="Calibri" charset="0"/>
            </a:endParaRPr>
          </a:p>
        </p:txBody>
      </p:sp>
      <p:sp>
        <p:nvSpPr>
          <p:cNvPr id="4" name="TextBox 3">
            <a:extLst>
              <a:ext uri="{FF2B5EF4-FFF2-40B4-BE49-F238E27FC236}">
                <a16:creationId xmlns:a16="http://schemas.microsoft.com/office/drawing/2014/main" id="{B03783E3-F379-88B1-6C62-B66B983D8B6B}"/>
              </a:ext>
            </a:extLst>
          </p:cNvPr>
          <p:cNvSpPr txBox="1"/>
          <p:nvPr/>
        </p:nvSpPr>
        <p:spPr>
          <a:xfrm>
            <a:off x="604934" y="1828428"/>
            <a:ext cx="6102220" cy="3919022"/>
          </a:xfrm>
          <a:prstGeom prst="rect">
            <a:avLst/>
          </a:prstGeom>
          <a:noFill/>
        </p:spPr>
        <p:txBody>
          <a:bodyPr wrap="square">
            <a:spAutoFit/>
          </a:bodyPr>
          <a:lstStyle/>
          <a:p>
            <a:pPr algn="l">
              <a:lnSpc>
                <a:spcPct val="150000"/>
              </a:lnSpc>
              <a:buFont typeface="Arial" panose="020B0604020202020204" pitchFamily="34" charset="0"/>
              <a:buChar char="•"/>
            </a:pPr>
            <a:r>
              <a:rPr lang="en-US" sz="2500" b="0" i="0" dirty="0">
                <a:solidFill>
                  <a:srgbClr val="303030"/>
                </a:solidFill>
                <a:effectLst/>
                <a:highlight>
                  <a:srgbClr val="FFFFFF"/>
                </a:highlight>
                <a:latin typeface="Times New Roman" panose="02020603050405020304" pitchFamily="18" charset="0"/>
                <a:cs typeface="Times New Roman" panose="02020603050405020304" pitchFamily="18" charset="0"/>
              </a:rPr>
              <a:t>Operating Voltage is +5V typically</a:t>
            </a:r>
          </a:p>
          <a:p>
            <a:pPr algn="l">
              <a:lnSpc>
                <a:spcPct val="150000"/>
              </a:lnSpc>
              <a:buFont typeface="Arial" panose="020B0604020202020204" pitchFamily="34" charset="0"/>
              <a:buChar char="•"/>
            </a:pPr>
            <a:r>
              <a:rPr lang="en-US" sz="2500" b="0" i="0" dirty="0">
                <a:solidFill>
                  <a:srgbClr val="303030"/>
                </a:solidFill>
                <a:effectLst/>
                <a:highlight>
                  <a:srgbClr val="FFFFFF"/>
                </a:highlight>
                <a:latin typeface="Times New Roman" panose="02020603050405020304" pitchFamily="18" charset="0"/>
                <a:cs typeface="Times New Roman" panose="02020603050405020304" pitchFamily="18" charset="0"/>
              </a:rPr>
              <a:t>Torque: 2.5kg/cm</a:t>
            </a:r>
          </a:p>
          <a:p>
            <a:pPr algn="l">
              <a:lnSpc>
                <a:spcPct val="150000"/>
              </a:lnSpc>
              <a:buFont typeface="Arial" panose="020B0604020202020204" pitchFamily="34" charset="0"/>
              <a:buChar char="•"/>
            </a:pPr>
            <a:r>
              <a:rPr lang="en-US" sz="2500" b="0" i="0" dirty="0">
                <a:solidFill>
                  <a:srgbClr val="303030"/>
                </a:solidFill>
                <a:effectLst/>
                <a:highlight>
                  <a:srgbClr val="FFFFFF"/>
                </a:highlight>
                <a:latin typeface="Times New Roman" panose="02020603050405020304" pitchFamily="18" charset="0"/>
                <a:cs typeface="Times New Roman" panose="02020603050405020304" pitchFamily="18" charset="0"/>
              </a:rPr>
              <a:t>Operating speed is 0.1s/60°</a:t>
            </a:r>
          </a:p>
          <a:p>
            <a:pPr algn="l">
              <a:lnSpc>
                <a:spcPct val="150000"/>
              </a:lnSpc>
              <a:buFont typeface="Arial" panose="020B0604020202020204" pitchFamily="34" charset="0"/>
              <a:buChar char="•"/>
            </a:pPr>
            <a:r>
              <a:rPr lang="en-US" sz="2500" b="0" i="0" dirty="0">
                <a:solidFill>
                  <a:srgbClr val="303030"/>
                </a:solidFill>
                <a:effectLst/>
                <a:highlight>
                  <a:srgbClr val="FFFFFF"/>
                </a:highlight>
                <a:latin typeface="Times New Roman" panose="02020603050405020304" pitchFamily="18" charset="0"/>
                <a:cs typeface="Times New Roman" panose="02020603050405020304" pitchFamily="18" charset="0"/>
              </a:rPr>
              <a:t>Gear Type: Plastic</a:t>
            </a:r>
          </a:p>
          <a:p>
            <a:pPr algn="l">
              <a:lnSpc>
                <a:spcPct val="150000"/>
              </a:lnSpc>
              <a:buFont typeface="Arial" panose="020B0604020202020204" pitchFamily="34" charset="0"/>
              <a:buChar char="•"/>
            </a:pPr>
            <a:r>
              <a:rPr lang="en-US" sz="2500" b="0" i="0" dirty="0">
                <a:solidFill>
                  <a:srgbClr val="303030"/>
                </a:solidFill>
                <a:effectLst/>
                <a:highlight>
                  <a:srgbClr val="FFFFFF"/>
                </a:highlight>
                <a:latin typeface="Times New Roman" panose="02020603050405020304" pitchFamily="18" charset="0"/>
                <a:cs typeface="Times New Roman" panose="02020603050405020304" pitchFamily="18" charset="0"/>
              </a:rPr>
              <a:t>Rotation : 0°-180°</a:t>
            </a:r>
          </a:p>
          <a:p>
            <a:pPr algn="l">
              <a:lnSpc>
                <a:spcPct val="150000"/>
              </a:lnSpc>
              <a:buFont typeface="Arial" panose="020B0604020202020204" pitchFamily="34" charset="0"/>
              <a:buChar char="•"/>
            </a:pPr>
            <a:r>
              <a:rPr lang="en-US" sz="2500" b="0" i="0" dirty="0">
                <a:solidFill>
                  <a:srgbClr val="303030"/>
                </a:solidFill>
                <a:effectLst/>
                <a:highlight>
                  <a:srgbClr val="FFFFFF"/>
                </a:highlight>
                <a:latin typeface="Times New Roman" panose="02020603050405020304" pitchFamily="18" charset="0"/>
                <a:cs typeface="Times New Roman" panose="02020603050405020304" pitchFamily="18" charset="0"/>
              </a:rPr>
              <a:t>Weight of motor : 9gm</a:t>
            </a:r>
            <a:br>
              <a:rPr lang="en-US" dirty="0"/>
            </a:br>
            <a:endParaRPr lang="en-IN" dirty="0"/>
          </a:p>
        </p:txBody>
      </p:sp>
      <p:pic>
        <p:nvPicPr>
          <p:cNvPr id="6" name="image9.jpeg">
            <a:extLst>
              <a:ext uri="{FF2B5EF4-FFF2-40B4-BE49-F238E27FC236}">
                <a16:creationId xmlns:a16="http://schemas.microsoft.com/office/drawing/2014/main" id="{837F1F21-6CB4-7A96-2500-7A47F20CB1F5}"/>
              </a:ext>
            </a:extLst>
          </p:cNvPr>
          <p:cNvPicPr>
            <a:picLocks noChangeAspect="1"/>
          </p:cNvPicPr>
          <p:nvPr/>
        </p:nvPicPr>
        <p:blipFill>
          <a:blip r:embed="rId2" cstate="print"/>
          <a:stretch>
            <a:fillRect/>
          </a:stretch>
        </p:blipFill>
        <p:spPr>
          <a:xfrm>
            <a:off x="6096000" y="2285999"/>
            <a:ext cx="4780086" cy="2817301"/>
          </a:xfrm>
          <a:prstGeom prst="rect">
            <a:avLst/>
          </a:prstGeom>
        </p:spPr>
      </p:pic>
      <p:sp>
        <p:nvSpPr>
          <p:cNvPr id="7" name="TextBox 6">
            <a:extLst>
              <a:ext uri="{FF2B5EF4-FFF2-40B4-BE49-F238E27FC236}">
                <a16:creationId xmlns:a16="http://schemas.microsoft.com/office/drawing/2014/main" id="{3CE52FF5-F836-9CE9-9B09-7AF3A6A33463}"/>
              </a:ext>
            </a:extLst>
          </p:cNvPr>
          <p:cNvSpPr txBox="1"/>
          <p:nvPr/>
        </p:nvSpPr>
        <p:spPr>
          <a:xfrm>
            <a:off x="604934" y="402664"/>
            <a:ext cx="5110066"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SERVO MOTOR</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131221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C7F23-60B5-4740-AF5C-027312FD4240}"/>
              </a:ext>
            </a:extLst>
          </p:cNvPr>
          <p:cNvSpPr txBox="1">
            <a:spLocks/>
          </p:cNvSpPr>
          <p:nvPr/>
        </p:nvSpPr>
        <p:spPr>
          <a:xfrm>
            <a:off x="8382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D1BBE51-B9F4-420C-8EE0-061E9F78F7FD}" type="datetime1">
              <a:rPr lang="en-US" altLang="en-US" sz="1200" smtClean="0">
                <a:solidFill>
                  <a:srgbClr val="898989"/>
                </a:solidFill>
              </a:rPr>
              <a:pPr/>
              <a:t>8/9/2024</a:t>
            </a:fld>
            <a:endParaRPr lang="en-IN" altLang="en-US" sz="1200">
              <a:solidFill>
                <a:srgbClr val="898989"/>
              </a:solidFill>
            </a:endParaRPr>
          </a:p>
        </p:txBody>
      </p:sp>
      <p:sp>
        <p:nvSpPr>
          <p:cNvPr id="3" name="Slide Number Placeholder 2">
            <a:extLst>
              <a:ext uri="{FF2B5EF4-FFF2-40B4-BE49-F238E27FC236}">
                <a16:creationId xmlns:a16="http://schemas.microsoft.com/office/drawing/2014/main" id="{118F7A05-2074-35DC-0AEC-FE18AC11506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14</a:t>
            </a:fld>
            <a:endParaRPr lang="en-IN" altLang="en-US" sz="1200" b="1">
              <a:solidFill>
                <a:srgbClr val="898989"/>
              </a:solidFill>
              <a:latin typeface="Calibri" charset="0"/>
              <a:ea typeface="Calibri" charset="0"/>
            </a:endParaRPr>
          </a:p>
        </p:txBody>
      </p:sp>
      <p:sp>
        <p:nvSpPr>
          <p:cNvPr id="4" name="TextBox 3">
            <a:extLst>
              <a:ext uri="{FF2B5EF4-FFF2-40B4-BE49-F238E27FC236}">
                <a16:creationId xmlns:a16="http://schemas.microsoft.com/office/drawing/2014/main" id="{10442606-5792-F95D-A8FD-A2D1094A5DF3}"/>
              </a:ext>
            </a:extLst>
          </p:cNvPr>
          <p:cNvSpPr txBox="1"/>
          <p:nvPr/>
        </p:nvSpPr>
        <p:spPr>
          <a:xfrm>
            <a:off x="624569" y="567973"/>
            <a:ext cx="2526841"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RELAY</a:t>
            </a:r>
          </a:p>
        </p:txBody>
      </p:sp>
      <p:pic>
        <p:nvPicPr>
          <p:cNvPr id="5" name="Picture 2">
            <a:extLst>
              <a:ext uri="{FF2B5EF4-FFF2-40B4-BE49-F238E27FC236}">
                <a16:creationId xmlns:a16="http://schemas.microsoft.com/office/drawing/2014/main" id="{A647D784-02D1-5F0D-69F7-DCDE90E40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262" y="4795933"/>
            <a:ext cx="3822752" cy="119619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12E42D2-803B-D442-D0C8-9EAE6E20D440}"/>
              </a:ext>
            </a:extLst>
          </p:cNvPr>
          <p:cNvCxnSpPr/>
          <p:nvPr/>
        </p:nvCxnSpPr>
        <p:spPr>
          <a:xfrm>
            <a:off x="6096000" y="1739028"/>
            <a:ext cx="0" cy="4391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66EF22-ABA6-3B16-CEC5-0AD5AF2E22EB}"/>
              </a:ext>
            </a:extLst>
          </p:cNvPr>
          <p:cNvCxnSpPr>
            <a:cxnSpLocks/>
          </p:cNvCxnSpPr>
          <p:nvPr/>
        </p:nvCxnSpPr>
        <p:spPr>
          <a:xfrm>
            <a:off x="6096000" y="99310"/>
            <a:ext cx="0" cy="13093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D10C6E9-3EB7-1077-A924-8400A370E500}"/>
              </a:ext>
            </a:extLst>
          </p:cNvPr>
          <p:cNvSpPr txBox="1"/>
          <p:nvPr/>
        </p:nvSpPr>
        <p:spPr>
          <a:xfrm>
            <a:off x="6424708" y="567973"/>
            <a:ext cx="3927603"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SOLAR PANEL</a:t>
            </a:r>
          </a:p>
        </p:txBody>
      </p:sp>
      <p:sp>
        <p:nvSpPr>
          <p:cNvPr id="19" name="TextBox 18">
            <a:extLst>
              <a:ext uri="{FF2B5EF4-FFF2-40B4-BE49-F238E27FC236}">
                <a16:creationId xmlns:a16="http://schemas.microsoft.com/office/drawing/2014/main" id="{C9336B8B-6C26-A518-614A-BE44444110C2}"/>
              </a:ext>
            </a:extLst>
          </p:cNvPr>
          <p:cNvSpPr txBox="1"/>
          <p:nvPr/>
        </p:nvSpPr>
        <p:spPr>
          <a:xfrm>
            <a:off x="325989" y="2210536"/>
            <a:ext cx="6098720" cy="1528624"/>
          </a:xfrm>
          <a:prstGeom prst="rect">
            <a:avLst/>
          </a:prstGeom>
          <a:noFill/>
        </p:spPr>
        <p:txBody>
          <a:bodyPr wrap="square">
            <a:spAutoFit/>
          </a:bodyPr>
          <a:lstStyle/>
          <a:p>
            <a:pPr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Supply voltage – 3.75V to 6V</a:t>
            </a:r>
          </a:p>
          <a:p>
            <a:pPr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Quiescent current: 2mA</a:t>
            </a:r>
          </a:p>
          <a:p>
            <a:pPr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Current when the relay is active: ~70mA</a:t>
            </a:r>
          </a:p>
          <a:p>
            <a:pPr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Relay maximum contact voltage – 250VAC or 30VDC</a:t>
            </a:r>
          </a:p>
          <a:p>
            <a:pPr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Relay maximum current – 10A</a:t>
            </a:r>
          </a:p>
        </p:txBody>
      </p:sp>
      <p:sp>
        <p:nvSpPr>
          <p:cNvPr id="21" name="TextBox 20">
            <a:extLst>
              <a:ext uri="{FF2B5EF4-FFF2-40B4-BE49-F238E27FC236}">
                <a16:creationId xmlns:a16="http://schemas.microsoft.com/office/drawing/2014/main" id="{0ED98038-C107-74DA-F64B-BA4A7EDF2A5F}"/>
              </a:ext>
            </a:extLst>
          </p:cNvPr>
          <p:cNvSpPr txBox="1"/>
          <p:nvPr/>
        </p:nvSpPr>
        <p:spPr>
          <a:xfrm>
            <a:off x="6511600" y="2139929"/>
            <a:ext cx="6098720" cy="12890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800" b="0" i="0" dirty="0">
                <a:solidFill>
                  <a:srgbClr val="333333"/>
                </a:solidFill>
                <a:effectLst/>
                <a:highlight>
                  <a:srgbClr val="FFFFFF"/>
                </a:highlight>
                <a:latin typeface="Times New Roman" panose="02020603050405020304" pitchFamily="18" charset="0"/>
                <a:ea typeface="Microsoft YaHei" panose="020B0503020204020204" pitchFamily="34" charset="-122"/>
                <a:cs typeface="Times New Roman" panose="02020603050405020304" pitchFamily="18" charset="0"/>
              </a:rPr>
              <a:t>Peak Power (Pmax):    4.5W</a:t>
            </a:r>
          </a:p>
          <a:p>
            <a:pPr marL="285750" indent="-285750">
              <a:lnSpc>
                <a:spcPct val="150000"/>
              </a:lnSpc>
              <a:buFont typeface="Arial" panose="020B0604020202020204" pitchFamily="34" charset="0"/>
              <a:buChar char="•"/>
            </a:pPr>
            <a:r>
              <a:rPr lang="en-IN" sz="1800" b="0" i="0" dirty="0">
                <a:solidFill>
                  <a:srgbClr val="333333"/>
                </a:solidFill>
                <a:effectLst/>
                <a:highlight>
                  <a:srgbClr val="FFFFFF"/>
                </a:highlight>
                <a:latin typeface="Times New Roman" panose="02020603050405020304" pitchFamily="18" charset="0"/>
                <a:ea typeface="Microsoft YaHei" panose="020B0503020204020204" pitchFamily="34" charset="-122"/>
                <a:cs typeface="Times New Roman" panose="02020603050405020304" pitchFamily="18" charset="0"/>
              </a:rPr>
              <a:t>Voltage at Pmax (</a:t>
            </a:r>
            <a:r>
              <a:rPr lang="en-IN" sz="1800" b="0" i="0" dirty="0" err="1">
                <a:solidFill>
                  <a:srgbClr val="333333"/>
                </a:solidFill>
                <a:effectLst/>
                <a:highlight>
                  <a:srgbClr val="FFFFFF"/>
                </a:highlight>
                <a:latin typeface="Times New Roman" panose="02020603050405020304" pitchFamily="18" charset="0"/>
                <a:ea typeface="Microsoft YaHei" panose="020B0503020204020204" pitchFamily="34" charset="-122"/>
                <a:cs typeface="Times New Roman" panose="02020603050405020304" pitchFamily="18" charset="0"/>
              </a:rPr>
              <a:t>Vmp</a:t>
            </a:r>
            <a:r>
              <a:rPr lang="en-IN" sz="1800" b="0" i="0" dirty="0">
                <a:solidFill>
                  <a:srgbClr val="333333"/>
                </a:solidFill>
                <a:effectLst/>
                <a:highlight>
                  <a:srgbClr val="FFFFFF"/>
                </a:highlight>
                <a:latin typeface="Times New Roman" panose="02020603050405020304" pitchFamily="18" charset="0"/>
                <a:ea typeface="Microsoft YaHei" panose="020B0503020204020204" pitchFamily="34" charset="-122"/>
                <a:cs typeface="Times New Roman" panose="02020603050405020304" pitchFamily="18" charset="0"/>
              </a:rPr>
              <a:t>):  </a:t>
            </a:r>
            <a:r>
              <a:rPr lang="en-IN" sz="1800" dirty="0">
                <a:solidFill>
                  <a:srgbClr val="333333"/>
                </a:solidFill>
                <a:highlight>
                  <a:srgbClr val="FFFFFF"/>
                </a:highlight>
                <a:latin typeface="Times New Roman" panose="02020603050405020304" pitchFamily="18" charset="0"/>
                <a:ea typeface="Microsoft YaHei" panose="020B0503020204020204" pitchFamily="34" charset="-122"/>
                <a:cs typeface="Times New Roman" panose="02020603050405020304" pitchFamily="18" charset="0"/>
              </a:rPr>
              <a:t>1</a:t>
            </a:r>
            <a:r>
              <a:rPr lang="en-IN" sz="1800" b="0" i="0" dirty="0">
                <a:solidFill>
                  <a:srgbClr val="333333"/>
                </a:solidFill>
                <a:effectLst/>
                <a:highlight>
                  <a:srgbClr val="FFFFFF"/>
                </a:highlight>
                <a:latin typeface="Times New Roman" panose="02020603050405020304" pitchFamily="18" charset="0"/>
                <a:ea typeface="Microsoft YaHei" panose="020B0503020204020204" pitchFamily="34" charset="-122"/>
                <a:cs typeface="Times New Roman" panose="02020603050405020304" pitchFamily="18" charset="0"/>
              </a:rPr>
              <a:t>8V </a:t>
            </a:r>
          </a:p>
          <a:p>
            <a:pPr marL="285750" indent="-285750">
              <a:lnSpc>
                <a:spcPct val="150000"/>
              </a:lnSpc>
              <a:buFont typeface="Arial" panose="020B0604020202020204" pitchFamily="34" charset="0"/>
              <a:buChar char="•"/>
            </a:pPr>
            <a:r>
              <a:rPr lang="en-IN" sz="1800" b="0" i="0" dirty="0">
                <a:solidFill>
                  <a:srgbClr val="333333"/>
                </a:solidFill>
                <a:effectLst/>
                <a:highlight>
                  <a:srgbClr val="FFFFFF"/>
                </a:highlight>
                <a:latin typeface="Times New Roman" panose="02020603050405020304" pitchFamily="18" charset="0"/>
                <a:ea typeface="Microsoft YaHei" panose="020B0503020204020204" pitchFamily="34" charset="-122"/>
                <a:cs typeface="Times New Roman" panose="02020603050405020304" pitchFamily="18" charset="0"/>
              </a:rPr>
              <a:t>Current at Pmax (Imp):  250mA</a:t>
            </a:r>
            <a:endParaRPr lang="en-IN" sz="1800" dirty="0">
              <a:latin typeface="Times New Roman" panose="02020603050405020304" pitchFamily="18" charset="0"/>
              <a:cs typeface="Times New Roman" panose="02020603050405020304" pitchFamily="18" charset="0"/>
            </a:endParaRPr>
          </a:p>
        </p:txBody>
      </p:sp>
      <p:pic>
        <p:nvPicPr>
          <p:cNvPr id="10" name="image8.jpeg">
            <a:extLst>
              <a:ext uri="{FF2B5EF4-FFF2-40B4-BE49-F238E27FC236}">
                <a16:creationId xmlns:a16="http://schemas.microsoft.com/office/drawing/2014/main" id="{2B356EDC-32E6-0980-DB43-9468DA4B32AE}"/>
              </a:ext>
            </a:extLst>
          </p:cNvPr>
          <p:cNvPicPr>
            <a:picLocks noChangeAspect="1"/>
          </p:cNvPicPr>
          <p:nvPr/>
        </p:nvPicPr>
        <p:blipFill>
          <a:blip r:embed="rId3" cstate="print"/>
          <a:stretch>
            <a:fillRect/>
          </a:stretch>
        </p:blipFill>
        <p:spPr>
          <a:xfrm>
            <a:off x="6978987" y="4049321"/>
            <a:ext cx="3236924" cy="2191992"/>
          </a:xfrm>
          <a:prstGeom prst="rect">
            <a:avLst/>
          </a:prstGeom>
        </p:spPr>
      </p:pic>
      <p:cxnSp>
        <p:nvCxnSpPr>
          <p:cNvPr id="12" name="Straight Connector 11">
            <a:extLst>
              <a:ext uri="{FF2B5EF4-FFF2-40B4-BE49-F238E27FC236}">
                <a16:creationId xmlns:a16="http://schemas.microsoft.com/office/drawing/2014/main" id="{07843B36-0BF3-2FC0-EEF9-47119CB804B7}"/>
              </a:ext>
            </a:extLst>
          </p:cNvPr>
          <p:cNvCxnSpPr/>
          <p:nvPr/>
        </p:nvCxnSpPr>
        <p:spPr>
          <a:xfrm>
            <a:off x="6096000" y="1408706"/>
            <a:ext cx="0" cy="180802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969851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C7F23-60B5-4740-AF5C-027312FD4240}"/>
              </a:ext>
            </a:extLst>
          </p:cNvPr>
          <p:cNvSpPr txBox="1">
            <a:spLocks/>
          </p:cNvSpPr>
          <p:nvPr/>
        </p:nvSpPr>
        <p:spPr>
          <a:xfrm>
            <a:off x="8382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D1BBE51-B9F4-420C-8EE0-061E9F78F7FD}" type="datetime1">
              <a:rPr lang="en-US" altLang="en-US" sz="1200" smtClean="0">
                <a:solidFill>
                  <a:srgbClr val="898989"/>
                </a:solidFill>
              </a:rPr>
              <a:pPr/>
              <a:t>8/9/2024</a:t>
            </a:fld>
            <a:endParaRPr lang="en-IN" altLang="en-US" sz="1200" dirty="0">
              <a:solidFill>
                <a:srgbClr val="898989"/>
              </a:solidFill>
            </a:endParaRPr>
          </a:p>
        </p:txBody>
      </p:sp>
      <p:sp>
        <p:nvSpPr>
          <p:cNvPr id="3" name="Slide Number Placeholder 2">
            <a:extLst>
              <a:ext uri="{FF2B5EF4-FFF2-40B4-BE49-F238E27FC236}">
                <a16:creationId xmlns:a16="http://schemas.microsoft.com/office/drawing/2014/main" id="{118F7A05-2074-35DC-0AEC-FE18AC11506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15</a:t>
            </a:fld>
            <a:endParaRPr lang="en-IN" altLang="en-US" sz="1200" b="1">
              <a:solidFill>
                <a:srgbClr val="898989"/>
              </a:solidFill>
              <a:latin typeface="Calibri" charset="0"/>
              <a:ea typeface="Calibri" charset="0"/>
            </a:endParaRPr>
          </a:p>
        </p:txBody>
      </p:sp>
      <p:sp>
        <p:nvSpPr>
          <p:cNvPr id="4" name="TextBox 3">
            <a:extLst>
              <a:ext uri="{FF2B5EF4-FFF2-40B4-BE49-F238E27FC236}">
                <a16:creationId xmlns:a16="http://schemas.microsoft.com/office/drawing/2014/main" id="{10442606-5792-F95D-A8FD-A2D1094A5DF3}"/>
              </a:ext>
            </a:extLst>
          </p:cNvPr>
          <p:cNvSpPr txBox="1"/>
          <p:nvPr/>
        </p:nvSpPr>
        <p:spPr>
          <a:xfrm>
            <a:off x="322197" y="700820"/>
            <a:ext cx="3441816"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LDR SENSOR</a:t>
            </a:r>
            <a:endParaRPr lang="en-IN" sz="4000" b="1"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12E42D2-803B-D442-D0C8-9EAE6E20D440}"/>
              </a:ext>
            </a:extLst>
          </p:cNvPr>
          <p:cNvCxnSpPr/>
          <p:nvPr/>
        </p:nvCxnSpPr>
        <p:spPr>
          <a:xfrm>
            <a:off x="6096000" y="1739028"/>
            <a:ext cx="0" cy="4391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66EF22-ABA6-3B16-CEC5-0AD5AF2E22EB}"/>
              </a:ext>
            </a:extLst>
          </p:cNvPr>
          <p:cNvCxnSpPr>
            <a:cxnSpLocks/>
          </p:cNvCxnSpPr>
          <p:nvPr/>
        </p:nvCxnSpPr>
        <p:spPr>
          <a:xfrm>
            <a:off x="6096000" y="99310"/>
            <a:ext cx="0" cy="13093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D10C6E9-3EB7-1077-A924-8400A370E500}"/>
              </a:ext>
            </a:extLst>
          </p:cNvPr>
          <p:cNvSpPr txBox="1"/>
          <p:nvPr/>
        </p:nvSpPr>
        <p:spPr>
          <a:xfrm>
            <a:off x="6424709" y="730777"/>
            <a:ext cx="5216304"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MOISTURE</a:t>
            </a:r>
            <a:r>
              <a:rPr lang="en-IN" sz="4000" b="1" dirty="0">
                <a:latin typeface="Times New Roman" panose="02020603050405020304" pitchFamily="18" charset="0"/>
                <a:cs typeface="Times New Roman" panose="02020603050405020304" pitchFamily="18" charset="0"/>
              </a:rPr>
              <a:t> SENSOR</a:t>
            </a:r>
          </a:p>
        </p:txBody>
      </p:sp>
      <p:sp>
        <p:nvSpPr>
          <p:cNvPr id="19" name="TextBox 18">
            <a:extLst>
              <a:ext uri="{FF2B5EF4-FFF2-40B4-BE49-F238E27FC236}">
                <a16:creationId xmlns:a16="http://schemas.microsoft.com/office/drawing/2014/main" id="{C9336B8B-6C26-A518-614A-BE44444110C2}"/>
              </a:ext>
            </a:extLst>
          </p:cNvPr>
          <p:cNvSpPr txBox="1"/>
          <p:nvPr/>
        </p:nvSpPr>
        <p:spPr>
          <a:xfrm>
            <a:off x="325989" y="1553700"/>
            <a:ext cx="6098720" cy="2108269"/>
          </a:xfrm>
          <a:prstGeom prst="rect">
            <a:avLst/>
          </a:prstGeom>
          <a:noFill/>
        </p:spPr>
        <p:txBody>
          <a:bodyPr wrap="square">
            <a:spAutoFit/>
          </a:bodyPr>
          <a:lstStyle/>
          <a:p>
            <a:pPr algn="l">
              <a:spcAft>
                <a:spcPts val="115"/>
              </a:spcAft>
            </a:pPr>
            <a:endPar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endParaRPr>
          </a:p>
          <a:p>
            <a:pPr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Operating Voltage:3.3V to 5V</a:t>
            </a:r>
          </a:p>
          <a:p>
            <a:pPr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Resistance in Darkness:1MΩ (typically)</a:t>
            </a:r>
          </a:p>
          <a:p>
            <a:pPr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Resistance in Bright Light:5kΩ to 10kΩ (typically)</a:t>
            </a:r>
          </a:p>
          <a:p>
            <a:pPr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Spectral Peak: 540 nm (green region of the light spectrum)</a:t>
            </a:r>
          </a:p>
          <a:p>
            <a:pPr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Response Time: Rise time: 20ms, Fall time: 30ms</a:t>
            </a:r>
          </a:p>
          <a:p>
            <a:pPr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Power Dissipation: 100mW (maximum)</a:t>
            </a:r>
          </a:p>
        </p:txBody>
      </p:sp>
      <p:sp>
        <p:nvSpPr>
          <p:cNvPr id="21" name="TextBox 20">
            <a:extLst>
              <a:ext uri="{FF2B5EF4-FFF2-40B4-BE49-F238E27FC236}">
                <a16:creationId xmlns:a16="http://schemas.microsoft.com/office/drawing/2014/main" id="{0ED98038-C107-74DA-F64B-BA4A7EDF2A5F}"/>
              </a:ext>
            </a:extLst>
          </p:cNvPr>
          <p:cNvSpPr txBox="1"/>
          <p:nvPr/>
        </p:nvSpPr>
        <p:spPr>
          <a:xfrm>
            <a:off x="6338500" y="1199152"/>
            <a:ext cx="6098720" cy="2535566"/>
          </a:xfrm>
          <a:prstGeom prst="rect">
            <a:avLst/>
          </a:prstGeom>
          <a:noFill/>
        </p:spPr>
        <p:txBody>
          <a:bodyPr wrap="square">
            <a:spAutoFit/>
          </a:bodyPr>
          <a:lstStyle/>
          <a:p>
            <a:pPr>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Operating Voltage: 3.3V to 5V</a:t>
            </a:r>
          </a:p>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Current Consumption: 15mA (typically)</a:t>
            </a:r>
          </a:p>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Output Signal: Analog (0V to 4.2V)</a:t>
            </a:r>
          </a:p>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Moisture Detection Range: 0% to 100% </a:t>
            </a:r>
          </a:p>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Response Time: &lt; 1s</a:t>
            </a:r>
          </a:p>
        </p:txBody>
      </p:sp>
      <p:cxnSp>
        <p:nvCxnSpPr>
          <p:cNvPr id="12" name="Straight Connector 11">
            <a:extLst>
              <a:ext uri="{FF2B5EF4-FFF2-40B4-BE49-F238E27FC236}">
                <a16:creationId xmlns:a16="http://schemas.microsoft.com/office/drawing/2014/main" id="{07843B36-0BF3-2FC0-EEF9-47119CB804B7}"/>
              </a:ext>
            </a:extLst>
          </p:cNvPr>
          <p:cNvCxnSpPr/>
          <p:nvPr/>
        </p:nvCxnSpPr>
        <p:spPr>
          <a:xfrm>
            <a:off x="6096000" y="1408706"/>
            <a:ext cx="0" cy="1808023"/>
          </a:xfrm>
          <a:prstGeom prst="line">
            <a:avLst/>
          </a:prstGeom>
        </p:spPr>
        <p:style>
          <a:lnRef idx="1">
            <a:schemeClr val="dk1"/>
          </a:lnRef>
          <a:fillRef idx="0">
            <a:schemeClr val="dk1"/>
          </a:fillRef>
          <a:effectRef idx="0">
            <a:schemeClr val="dk1"/>
          </a:effectRef>
          <a:fontRef idx="minor">
            <a:schemeClr val="tx1"/>
          </a:fontRef>
        </p:style>
      </p:cxnSp>
      <p:pic>
        <p:nvPicPr>
          <p:cNvPr id="9" name="image10.jpeg">
            <a:extLst>
              <a:ext uri="{FF2B5EF4-FFF2-40B4-BE49-F238E27FC236}">
                <a16:creationId xmlns:a16="http://schemas.microsoft.com/office/drawing/2014/main" id="{9F5A5075-5AEF-F1D9-7F8A-ADB3D45CEFF4}"/>
              </a:ext>
            </a:extLst>
          </p:cNvPr>
          <p:cNvPicPr>
            <a:picLocks noChangeAspect="1"/>
          </p:cNvPicPr>
          <p:nvPr/>
        </p:nvPicPr>
        <p:blipFill>
          <a:blip r:embed="rId2" cstate="print"/>
          <a:stretch>
            <a:fillRect/>
          </a:stretch>
        </p:blipFill>
        <p:spPr>
          <a:xfrm>
            <a:off x="564698" y="4029819"/>
            <a:ext cx="2956815" cy="2211494"/>
          </a:xfrm>
          <a:prstGeom prst="rect">
            <a:avLst/>
          </a:prstGeom>
        </p:spPr>
      </p:pic>
      <p:pic>
        <p:nvPicPr>
          <p:cNvPr id="11" name="image11.jpeg">
            <a:extLst>
              <a:ext uri="{FF2B5EF4-FFF2-40B4-BE49-F238E27FC236}">
                <a16:creationId xmlns:a16="http://schemas.microsoft.com/office/drawing/2014/main" id="{C90AEABD-DDBD-7997-D712-3293402CBFD6}"/>
              </a:ext>
            </a:extLst>
          </p:cNvPr>
          <p:cNvPicPr>
            <a:picLocks noChangeAspect="1"/>
          </p:cNvPicPr>
          <p:nvPr/>
        </p:nvPicPr>
        <p:blipFill>
          <a:blip r:embed="rId3" cstate="print"/>
          <a:stretch>
            <a:fillRect/>
          </a:stretch>
        </p:blipFill>
        <p:spPr>
          <a:xfrm>
            <a:off x="6457195" y="4303716"/>
            <a:ext cx="4426585" cy="1663700"/>
          </a:xfrm>
          <a:prstGeom prst="rect">
            <a:avLst/>
          </a:prstGeom>
        </p:spPr>
      </p:pic>
    </p:spTree>
    <p:extLst>
      <p:ext uri="{BB962C8B-B14F-4D97-AF65-F5344CB8AC3E}">
        <p14:creationId xmlns:p14="http://schemas.microsoft.com/office/powerpoint/2010/main" val="395994937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C7F23-60B5-4740-AF5C-027312FD4240}"/>
              </a:ext>
            </a:extLst>
          </p:cNvPr>
          <p:cNvSpPr txBox="1">
            <a:spLocks/>
          </p:cNvSpPr>
          <p:nvPr/>
        </p:nvSpPr>
        <p:spPr>
          <a:xfrm>
            <a:off x="8382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D1BBE51-B9F4-420C-8EE0-061E9F78F7FD}" type="datetime1">
              <a:rPr lang="en-US" altLang="en-US" sz="1200" smtClean="0">
                <a:solidFill>
                  <a:srgbClr val="898989"/>
                </a:solidFill>
              </a:rPr>
              <a:pPr/>
              <a:t>8/9/2024</a:t>
            </a:fld>
            <a:endParaRPr lang="en-IN" altLang="en-US" sz="1200">
              <a:solidFill>
                <a:srgbClr val="898989"/>
              </a:solidFill>
            </a:endParaRPr>
          </a:p>
        </p:txBody>
      </p:sp>
      <p:sp>
        <p:nvSpPr>
          <p:cNvPr id="3" name="Slide Number Placeholder 2">
            <a:extLst>
              <a:ext uri="{FF2B5EF4-FFF2-40B4-BE49-F238E27FC236}">
                <a16:creationId xmlns:a16="http://schemas.microsoft.com/office/drawing/2014/main" id="{118F7A05-2074-35DC-0AEC-FE18AC11506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16</a:t>
            </a:fld>
            <a:endParaRPr lang="en-IN" altLang="en-US" sz="1200" b="1" dirty="0">
              <a:solidFill>
                <a:srgbClr val="898989"/>
              </a:solidFill>
              <a:latin typeface="Calibri" charset="0"/>
              <a:ea typeface="Calibri" charset="0"/>
            </a:endParaRPr>
          </a:p>
        </p:txBody>
      </p:sp>
      <p:sp>
        <p:nvSpPr>
          <p:cNvPr id="4" name="TextBox 3">
            <a:extLst>
              <a:ext uri="{FF2B5EF4-FFF2-40B4-BE49-F238E27FC236}">
                <a16:creationId xmlns:a16="http://schemas.microsoft.com/office/drawing/2014/main" id="{10442606-5792-F95D-A8FD-A2D1094A5DF3}"/>
              </a:ext>
            </a:extLst>
          </p:cNvPr>
          <p:cNvSpPr txBox="1"/>
          <p:nvPr/>
        </p:nvSpPr>
        <p:spPr>
          <a:xfrm>
            <a:off x="624569" y="567973"/>
            <a:ext cx="3850087"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WATER PUMP</a:t>
            </a:r>
            <a:endParaRPr lang="en-IN" sz="4000" b="1"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12E42D2-803B-D442-D0C8-9EAE6E20D440}"/>
              </a:ext>
            </a:extLst>
          </p:cNvPr>
          <p:cNvCxnSpPr/>
          <p:nvPr/>
        </p:nvCxnSpPr>
        <p:spPr>
          <a:xfrm>
            <a:off x="6096000" y="1739028"/>
            <a:ext cx="0" cy="4391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66EF22-ABA6-3B16-CEC5-0AD5AF2E22EB}"/>
              </a:ext>
            </a:extLst>
          </p:cNvPr>
          <p:cNvCxnSpPr>
            <a:cxnSpLocks/>
          </p:cNvCxnSpPr>
          <p:nvPr/>
        </p:nvCxnSpPr>
        <p:spPr>
          <a:xfrm>
            <a:off x="6096000" y="99310"/>
            <a:ext cx="0" cy="13093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D10C6E9-3EB7-1077-A924-8400A370E500}"/>
              </a:ext>
            </a:extLst>
          </p:cNvPr>
          <p:cNvSpPr txBox="1"/>
          <p:nvPr/>
        </p:nvSpPr>
        <p:spPr>
          <a:xfrm>
            <a:off x="6424708" y="567973"/>
            <a:ext cx="4213982"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BATTERY PACK</a:t>
            </a:r>
            <a:endParaRPr lang="en-IN" sz="40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9336B8B-6C26-A518-614A-BE44444110C2}"/>
              </a:ext>
            </a:extLst>
          </p:cNvPr>
          <p:cNvSpPr txBox="1"/>
          <p:nvPr/>
        </p:nvSpPr>
        <p:spPr>
          <a:xfrm>
            <a:off x="205081" y="1380358"/>
            <a:ext cx="6098720" cy="2108269"/>
          </a:xfrm>
          <a:prstGeom prst="rect">
            <a:avLst/>
          </a:prstGeom>
          <a:noFill/>
        </p:spPr>
        <p:txBody>
          <a:bodyPr wrap="square">
            <a:spAutoFit/>
          </a:bodyPr>
          <a:lstStyle/>
          <a:p>
            <a:pPr algn="l">
              <a:spcAft>
                <a:spcPts val="115"/>
              </a:spcAft>
            </a:pPr>
            <a:endPar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endParaRPr>
          </a:p>
          <a:p>
            <a:pPr marL="285750" indent="-285750"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Operating Voltage: 6V to 12V DC</a:t>
            </a:r>
          </a:p>
          <a:p>
            <a:pPr marL="285750" indent="-285750"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Current Consumption: 200mA to 500mA </a:t>
            </a:r>
          </a:p>
          <a:p>
            <a:pPr marL="285750" indent="-285750"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Flow Rate: 80 L/h to 240 L/h (liters per hour)</a:t>
            </a:r>
          </a:p>
          <a:p>
            <a:pPr marL="285750" indent="-285750"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Maximum Lift: 1.5m to 3m (depends on model)</a:t>
            </a:r>
          </a:p>
          <a:p>
            <a:pPr marL="285750" indent="-285750"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Power Consumption: 2W to 5W</a:t>
            </a:r>
          </a:p>
          <a:p>
            <a:pPr marL="285750" indent="-285750" algn="l">
              <a:spcAft>
                <a:spcPts val="115"/>
              </a:spcAft>
              <a:buFont typeface="Arial" panose="020B0604020202020204" pitchFamily="34" charset="0"/>
              <a:buChar char="•"/>
            </a:pPr>
            <a:r>
              <a:rPr lang="en-US" sz="1800" b="0" i="0" dirty="0">
                <a:solidFill>
                  <a:srgbClr val="303030"/>
                </a:solidFill>
                <a:effectLst/>
                <a:highlight>
                  <a:srgbClr val="FFFFFF"/>
                </a:highlight>
                <a:latin typeface="Times New Roman" panose="02020603050405020304" pitchFamily="18" charset="0"/>
                <a:cs typeface="Times New Roman" panose="02020603050405020304" pitchFamily="18" charset="0"/>
              </a:rPr>
              <a:t>Pump Type: Submersible or inline </a:t>
            </a:r>
          </a:p>
        </p:txBody>
      </p:sp>
      <p:cxnSp>
        <p:nvCxnSpPr>
          <p:cNvPr id="12" name="Straight Connector 11">
            <a:extLst>
              <a:ext uri="{FF2B5EF4-FFF2-40B4-BE49-F238E27FC236}">
                <a16:creationId xmlns:a16="http://schemas.microsoft.com/office/drawing/2014/main" id="{07843B36-0BF3-2FC0-EEF9-47119CB804B7}"/>
              </a:ext>
            </a:extLst>
          </p:cNvPr>
          <p:cNvCxnSpPr/>
          <p:nvPr/>
        </p:nvCxnSpPr>
        <p:spPr>
          <a:xfrm>
            <a:off x="6096000" y="1408706"/>
            <a:ext cx="0" cy="1808023"/>
          </a:xfrm>
          <a:prstGeom prst="line">
            <a:avLst/>
          </a:prstGeom>
        </p:spPr>
        <p:style>
          <a:lnRef idx="1">
            <a:schemeClr val="dk1"/>
          </a:lnRef>
          <a:fillRef idx="0">
            <a:schemeClr val="dk1"/>
          </a:fillRef>
          <a:effectRef idx="0">
            <a:schemeClr val="dk1"/>
          </a:effectRef>
          <a:fontRef idx="minor">
            <a:schemeClr val="tx1"/>
          </a:fontRef>
        </p:style>
      </p:cxnSp>
      <p:pic>
        <p:nvPicPr>
          <p:cNvPr id="13" name="image12.jpeg">
            <a:extLst>
              <a:ext uri="{FF2B5EF4-FFF2-40B4-BE49-F238E27FC236}">
                <a16:creationId xmlns:a16="http://schemas.microsoft.com/office/drawing/2014/main" id="{CD57E30D-1E70-3D24-0951-81F663A12A5F}"/>
              </a:ext>
            </a:extLst>
          </p:cNvPr>
          <p:cNvPicPr>
            <a:picLocks noChangeAspect="1"/>
          </p:cNvPicPr>
          <p:nvPr/>
        </p:nvPicPr>
        <p:blipFill>
          <a:blip r:embed="rId2" cstate="print"/>
          <a:stretch>
            <a:fillRect/>
          </a:stretch>
        </p:blipFill>
        <p:spPr>
          <a:xfrm>
            <a:off x="576012" y="4373260"/>
            <a:ext cx="3898644" cy="1693545"/>
          </a:xfrm>
          <a:prstGeom prst="rect">
            <a:avLst/>
          </a:prstGeom>
        </p:spPr>
      </p:pic>
      <p:sp>
        <p:nvSpPr>
          <p:cNvPr id="16" name="TextBox 15">
            <a:extLst>
              <a:ext uri="{FF2B5EF4-FFF2-40B4-BE49-F238E27FC236}">
                <a16:creationId xmlns:a16="http://schemas.microsoft.com/office/drawing/2014/main" id="{04981B2E-98AE-959D-75CB-62F638F2DD5A}"/>
              </a:ext>
            </a:extLst>
          </p:cNvPr>
          <p:cNvSpPr txBox="1"/>
          <p:nvPr/>
        </p:nvSpPr>
        <p:spPr>
          <a:xfrm>
            <a:off x="6303801" y="1570745"/>
            <a:ext cx="5199245" cy="2031325"/>
          </a:xfrm>
          <a:prstGeom prst="rect">
            <a:avLst/>
          </a:prstGeom>
          <a:noFill/>
        </p:spPr>
        <p:txBody>
          <a:bodyPr wrap="square" rtlCol="0">
            <a:spAutoFit/>
          </a:bodyPr>
          <a:lstStyle/>
          <a:p>
            <a:r>
              <a:rPr lang="en-US" dirty="0"/>
              <a:t>Battery Type: Lithium-ion or Lithium-polymer </a:t>
            </a:r>
          </a:p>
          <a:p>
            <a:r>
              <a:rPr lang="en-US" dirty="0"/>
              <a:t>Nominal Voltage: 3.7V (single cell) or 7.4V (two cells in series)</a:t>
            </a:r>
          </a:p>
          <a:p>
            <a:r>
              <a:rPr lang="en-US" dirty="0"/>
              <a:t>Capacity: 1000mAh to 5000mAh (varies by pack size)</a:t>
            </a:r>
          </a:p>
          <a:p>
            <a:r>
              <a:rPr lang="en-US" dirty="0"/>
              <a:t>Charging Voltage: 4.2V (single cell) or 8.4V </a:t>
            </a:r>
          </a:p>
          <a:p>
            <a:r>
              <a:rPr lang="en-US" dirty="0"/>
              <a:t>Charging Current 0.5C to 1C</a:t>
            </a:r>
          </a:p>
          <a:p>
            <a:r>
              <a:rPr lang="en-US" dirty="0"/>
              <a:t>Discharge Current: Up to 2C </a:t>
            </a:r>
          </a:p>
        </p:txBody>
      </p:sp>
      <p:pic>
        <p:nvPicPr>
          <p:cNvPr id="3076" name="Picture 4" descr="DIY Professional 18650 Battery Pack : 12 Steps (with Pictures) -  Instructables">
            <a:extLst>
              <a:ext uri="{FF2B5EF4-FFF2-40B4-BE49-F238E27FC236}">
                <a16:creationId xmlns:a16="http://schemas.microsoft.com/office/drawing/2014/main" id="{04731E5C-3D32-C8E5-7EBD-8C2C8CF0D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330" y="3663314"/>
            <a:ext cx="3163245" cy="296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15387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E1FCC4-632B-2015-776E-CFFF0BD1A48C}"/>
              </a:ext>
            </a:extLst>
          </p:cNvPr>
          <p:cNvSpPr txBox="1"/>
          <p:nvPr/>
        </p:nvSpPr>
        <p:spPr>
          <a:xfrm>
            <a:off x="0" y="81280"/>
            <a:ext cx="579120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CIRCUIT DIAGRAM</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9356F10-FABE-F89A-5F7A-99D2347BF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8891"/>
            <a:ext cx="12192000" cy="6049109"/>
          </a:xfrm>
          <a:prstGeom prst="rect">
            <a:avLst/>
          </a:prstGeom>
        </p:spPr>
      </p:pic>
      <p:sp>
        <p:nvSpPr>
          <p:cNvPr id="3" name="Slide Number Placeholder 2">
            <a:extLst>
              <a:ext uri="{FF2B5EF4-FFF2-40B4-BE49-F238E27FC236}">
                <a16:creationId xmlns:a16="http://schemas.microsoft.com/office/drawing/2014/main" id="{71E101D0-B704-A217-3322-0DDA93CC27CB}"/>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17</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11148376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5634BE6-4576-8CEE-4444-35C8031C6786}"/>
              </a:ext>
            </a:extLst>
          </p:cNvPr>
          <p:cNvGrpSpPr/>
          <p:nvPr/>
        </p:nvGrpSpPr>
        <p:grpSpPr>
          <a:xfrm>
            <a:off x="-32953" y="0"/>
            <a:ext cx="3123394" cy="6869575"/>
            <a:chOff x="-32953" y="-11575"/>
            <a:chExt cx="3123394" cy="6869575"/>
          </a:xfrm>
        </p:grpSpPr>
        <p:sp>
          <p:nvSpPr>
            <p:cNvPr id="3" name="Rectangle 2">
              <a:extLst>
                <a:ext uri="{FF2B5EF4-FFF2-40B4-BE49-F238E27FC236}">
                  <a16:creationId xmlns:a16="http://schemas.microsoft.com/office/drawing/2014/main" id="{2B898757-4921-1D19-4A91-D5F56E999960}"/>
                </a:ext>
              </a:extLst>
            </p:cNvPr>
            <p:cNvSpPr/>
            <p:nvPr/>
          </p:nvSpPr>
          <p:spPr>
            <a:xfrm>
              <a:off x="0" y="-11575"/>
              <a:ext cx="3090441" cy="685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pic>
          <p:nvPicPr>
            <p:cNvPr id="16" name="Picture 15">
              <a:extLst>
                <a:ext uri="{FF2B5EF4-FFF2-40B4-BE49-F238E27FC236}">
                  <a16:creationId xmlns:a16="http://schemas.microsoft.com/office/drawing/2014/main" id="{BE4F4FAC-DED0-CCF4-D2AE-94CB54241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3" y="1012364"/>
              <a:ext cx="3123393" cy="5845636"/>
            </a:xfrm>
            <a:prstGeom prst="rect">
              <a:avLst/>
            </a:prstGeom>
          </p:spPr>
        </p:pic>
        <p:sp>
          <p:nvSpPr>
            <p:cNvPr id="21" name="TextBox 20">
              <a:extLst>
                <a:ext uri="{FF2B5EF4-FFF2-40B4-BE49-F238E27FC236}">
                  <a16:creationId xmlns:a16="http://schemas.microsoft.com/office/drawing/2014/main" id="{F877BEFB-A9E1-9A64-5102-586270BACC3C}"/>
                </a:ext>
              </a:extLst>
            </p:cNvPr>
            <p:cNvSpPr txBox="1"/>
            <p:nvPr/>
          </p:nvSpPr>
          <p:spPr>
            <a:xfrm>
              <a:off x="14307" y="91550"/>
              <a:ext cx="2338086" cy="507831"/>
            </a:xfrm>
            <a:prstGeom prst="rect">
              <a:avLst/>
            </a:prstGeom>
            <a:noFill/>
          </p:spPr>
          <p:txBody>
            <a:bodyPr wrap="square" rtlCol="0">
              <a:spAutoFit/>
            </a:bodyPr>
            <a:lstStyle/>
            <a:p>
              <a:r>
                <a:rPr lang="en-US" sz="2700" dirty="0">
                  <a:solidFill>
                    <a:schemeClr val="bg1"/>
                  </a:solidFill>
                </a:rPr>
                <a:t>INITIALIZATION </a:t>
              </a:r>
              <a:endParaRPr lang="en-IN" sz="2700" dirty="0">
                <a:solidFill>
                  <a:schemeClr val="bg1"/>
                </a:solidFill>
              </a:endParaRPr>
            </a:p>
          </p:txBody>
        </p:sp>
      </p:grpSp>
      <p:grpSp>
        <p:nvGrpSpPr>
          <p:cNvPr id="39" name="Group 38">
            <a:extLst>
              <a:ext uri="{FF2B5EF4-FFF2-40B4-BE49-F238E27FC236}">
                <a16:creationId xmlns:a16="http://schemas.microsoft.com/office/drawing/2014/main" id="{04E2075B-A6AF-C35A-B126-59B65743EBE8}"/>
              </a:ext>
            </a:extLst>
          </p:cNvPr>
          <p:cNvGrpSpPr/>
          <p:nvPr/>
        </p:nvGrpSpPr>
        <p:grpSpPr>
          <a:xfrm>
            <a:off x="0" y="-9859"/>
            <a:ext cx="3090442" cy="6879434"/>
            <a:chOff x="3100031" y="11575"/>
            <a:chExt cx="3090442" cy="6879434"/>
          </a:xfrm>
        </p:grpSpPr>
        <p:sp>
          <p:nvSpPr>
            <p:cNvPr id="9" name="Rectangle 8">
              <a:extLst>
                <a:ext uri="{FF2B5EF4-FFF2-40B4-BE49-F238E27FC236}">
                  <a16:creationId xmlns:a16="http://schemas.microsoft.com/office/drawing/2014/main" id="{01432E25-BA77-C1BC-3787-72983DABCA0D}"/>
                </a:ext>
              </a:extLst>
            </p:cNvPr>
            <p:cNvSpPr/>
            <p:nvPr/>
          </p:nvSpPr>
          <p:spPr>
            <a:xfrm>
              <a:off x="3100032" y="11575"/>
              <a:ext cx="3090441"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26E4F2C4-85FE-6FC2-D9AE-B2EF51CAF1D6}"/>
                </a:ext>
              </a:extLst>
            </p:cNvPr>
            <p:cNvSpPr txBox="1"/>
            <p:nvPr/>
          </p:nvSpPr>
          <p:spPr>
            <a:xfrm>
              <a:off x="3437361" y="129636"/>
              <a:ext cx="2338086" cy="507831"/>
            </a:xfrm>
            <a:prstGeom prst="rect">
              <a:avLst/>
            </a:prstGeom>
            <a:noFill/>
          </p:spPr>
          <p:txBody>
            <a:bodyPr wrap="square" rtlCol="0">
              <a:spAutoFit/>
            </a:bodyPr>
            <a:lstStyle/>
            <a:p>
              <a:r>
                <a:rPr lang="en-US" sz="2700" dirty="0">
                  <a:solidFill>
                    <a:schemeClr val="bg1"/>
                  </a:solidFill>
                </a:rPr>
                <a:t>LOOP</a:t>
              </a:r>
              <a:r>
                <a:rPr lang="en-US" dirty="0">
                  <a:solidFill>
                    <a:schemeClr val="bg1"/>
                  </a:solidFill>
                </a:rPr>
                <a:t> </a:t>
              </a:r>
              <a:endParaRPr lang="en-IN" dirty="0">
                <a:solidFill>
                  <a:schemeClr val="bg1"/>
                </a:solidFill>
              </a:endParaRPr>
            </a:p>
          </p:txBody>
        </p:sp>
        <p:pic>
          <p:nvPicPr>
            <p:cNvPr id="23" name="Picture 22">
              <a:extLst>
                <a:ext uri="{FF2B5EF4-FFF2-40B4-BE49-F238E27FC236}">
                  <a16:creationId xmlns:a16="http://schemas.microsoft.com/office/drawing/2014/main" id="{AB3AA762-04EB-B0C5-2F9C-B3FEA60A6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031" y="1045373"/>
              <a:ext cx="3090441" cy="5845636"/>
            </a:xfrm>
            <a:prstGeom prst="rect">
              <a:avLst/>
            </a:prstGeom>
          </p:spPr>
        </p:pic>
      </p:grpSp>
      <p:grpSp>
        <p:nvGrpSpPr>
          <p:cNvPr id="41" name="Group 40">
            <a:extLst>
              <a:ext uri="{FF2B5EF4-FFF2-40B4-BE49-F238E27FC236}">
                <a16:creationId xmlns:a16="http://schemas.microsoft.com/office/drawing/2014/main" id="{31E7DF7B-A788-091E-8892-C6D9A5893727}"/>
              </a:ext>
            </a:extLst>
          </p:cNvPr>
          <p:cNvGrpSpPr/>
          <p:nvPr/>
        </p:nvGrpSpPr>
        <p:grpSpPr>
          <a:xfrm>
            <a:off x="-1" y="0"/>
            <a:ext cx="3090441" cy="6858000"/>
            <a:chOff x="6180882" y="-11575"/>
            <a:chExt cx="3090441" cy="6858000"/>
          </a:xfrm>
          <a:solidFill>
            <a:srgbClr val="002060"/>
          </a:solidFill>
        </p:grpSpPr>
        <p:sp>
          <p:nvSpPr>
            <p:cNvPr id="8" name="Rectangle 7">
              <a:extLst>
                <a:ext uri="{FF2B5EF4-FFF2-40B4-BE49-F238E27FC236}">
                  <a16:creationId xmlns:a16="http://schemas.microsoft.com/office/drawing/2014/main" id="{67726362-56CF-B0DD-61DC-74BE841E8B36}"/>
                </a:ext>
              </a:extLst>
            </p:cNvPr>
            <p:cNvSpPr/>
            <p:nvPr/>
          </p:nvSpPr>
          <p:spPr>
            <a:xfrm>
              <a:off x="6180882" y="-11575"/>
              <a:ext cx="3090441" cy="6858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F4E5288F-CBCF-CBB1-5B84-4CD21C46C0EE}"/>
                </a:ext>
              </a:extLst>
            </p:cNvPr>
            <p:cNvSpPr txBox="1"/>
            <p:nvPr/>
          </p:nvSpPr>
          <p:spPr>
            <a:xfrm>
              <a:off x="6502652" y="124431"/>
              <a:ext cx="2338086" cy="507831"/>
            </a:xfrm>
            <a:prstGeom prst="rect">
              <a:avLst/>
            </a:prstGeom>
            <a:grpFill/>
          </p:spPr>
          <p:txBody>
            <a:bodyPr wrap="square" rtlCol="0">
              <a:spAutoFit/>
            </a:bodyPr>
            <a:lstStyle/>
            <a:p>
              <a:r>
                <a:rPr lang="en-US" sz="2700" dirty="0">
                  <a:solidFill>
                    <a:schemeClr val="bg1"/>
                  </a:solidFill>
                </a:rPr>
                <a:t>TRACKING</a:t>
              </a:r>
              <a:r>
                <a:rPr lang="en-US" dirty="0">
                  <a:solidFill>
                    <a:schemeClr val="bg1"/>
                  </a:solidFill>
                </a:rPr>
                <a:t> </a:t>
              </a:r>
              <a:endParaRPr lang="en-IN" dirty="0">
                <a:solidFill>
                  <a:schemeClr val="bg1"/>
                </a:solidFill>
              </a:endParaRPr>
            </a:p>
          </p:txBody>
        </p:sp>
        <p:pic>
          <p:nvPicPr>
            <p:cNvPr id="25" name="Picture 24">
              <a:extLst>
                <a:ext uri="{FF2B5EF4-FFF2-40B4-BE49-F238E27FC236}">
                  <a16:creationId xmlns:a16="http://schemas.microsoft.com/office/drawing/2014/main" id="{1F4AFAE9-C18E-986D-C3D9-BA0903428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0882" y="1000789"/>
              <a:ext cx="3090441" cy="5845636"/>
            </a:xfrm>
            <a:prstGeom prst="rect">
              <a:avLst/>
            </a:prstGeom>
            <a:grpFill/>
          </p:spPr>
        </p:pic>
      </p:grpSp>
      <p:grpSp>
        <p:nvGrpSpPr>
          <p:cNvPr id="42" name="Group 41">
            <a:extLst>
              <a:ext uri="{FF2B5EF4-FFF2-40B4-BE49-F238E27FC236}">
                <a16:creationId xmlns:a16="http://schemas.microsoft.com/office/drawing/2014/main" id="{B0C7521C-07CB-BCC4-F7CD-F1C8747AE22D}"/>
              </a:ext>
            </a:extLst>
          </p:cNvPr>
          <p:cNvGrpSpPr/>
          <p:nvPr/>
        </p:nvGrpSpPr>
        <p:grpSpPr>
          <a:xfrm>
            <a:off x="-32954" y="4072"/>
            <a:ext cx="3123393" cy="6863787"/>
            <a:chOff x="9271322" y="-11575"/>
            <a:chExt cx="2939863" cy="6863787"/>
          </a:xfrm>
          <a:solidFill>
            <a:schemeClr val="accent1">
              <a:lumMod val="50000"/>
            </a:schemeClr>
          </a:solidFill>
        </p:grpSpPr>
        <p:sp>
          <p:nvSpPr>
            <p:cNvPr id="7" name="Rectangle 6">
              <a:extLst>
                <a:ext uri="{FF2B5EF4-FFF2-40B4-BE49-F238E27FC236}">
                  <a16:creationId xmlns:a16="http://schemas.microsoft.com/office/drawing/2014/main" id="{15284C82-C36D-0714-24F7-F6533FD4ED96}"/>
                </a:ext>
              </a:extLst>
            </p:cNvPr>
            <p:cNvSpPr/>
            <p:nvPr/>
          </p:nvSpPr>
          <p:spPr>
            <a:xfrm>
              <a:off x="9271323" y="-11575"/>
              <a:ext cx="2920677" cy="6858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DFBFC6C7-098E-EDFD-F02F-F1B3CA08D3AF}"/>
                </a:ext>
              </a:extLst>
            </p:cNvPr>
            <p:cNvSpPr txBox="1"/>
            <p:nvPr/>
          </p:nvSpPr>
          <p:spPr>
            <a:xfrm>
              <a:off x="9345449" y="131743"/>
              <a:ext cx="2865736" cy="492443"/>
            </a:xfrm>
            <a:prstGeom prst="rect">
              <a:avLst/>
            </a:prstGeom>
            <a:grpFill/>
          </p:spPr>
          <p:txBody>
            <a:bodyPr wrap="square" rtlCol="0">
              <a:spAutoFit/>
            </a:bodyPr>
            <a:lstStyle/>
            <a:p>
              <a:r>
                <a:rPr lang="en-US" sz="2600" dirty="0">
                  <a:solidFill>
                    <a:schemeClr val="bg1"/>
                  </a:solidFill>
                </a:rPr>
                <a:t>OPENING/CLOSING </a:t>
              </a:r>
              <a:endParaRPr lang="en-IN" sz="2600" dirty="0">
                <a:solidFill>
                  <a:schemeClr val="bg1"/>
                </a:solidFill>
              </a:endParaRPr>
            </a:p>
          </p:txBody>
        </p:sp>
        <p:pic>
          <p:nvPicPr>
            <p:cNvPr id="27" name="Picture 26">
              <a:extLst>
                <a:ext uri="{FF2B5EF4-FFF2-40B4-BE49-F238E27FC236}">
                  <a16:creationId xmlns:a16="http://schemas.microsoft.com/office/drawing/2014/main" id="{3BCBB85C-3B6A-B972-C3CA-3CB91A2956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1322" y="1000789"/>
              <a:ext cx="2939863" cy="5851423"/>
            </a:xfrm>
            <a:prstGeom prst="rect">
              <a:avLst/>
            </a:prstGeom>
            <a:grpFill/>
          </p:spPr>
        </p:pic>
      </p:grpSp>
      <p:pic>
        <p:nvPicPr>
          <p:cNvPr id="18" name="Picture 17">
            <a:extLst>
              <a:ext uri="{FF2B5EF4-FFF2-40B4-BE49-F238E27FC236}">
                <a16:creationId xmlns:a16="http://schemas.microsoft.com/office/drawing/2014/main" id="{B19E6651-7142-6B2D-D105-A83C06C20D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8" y="0"/>
            <a:ext cx="12224956" cy="6838282"/>
          </a:xfrm>
          <a:prstGeom prst="rect">
            <a:avLst/>
          </a:prstGeom>
        </p:spPr>
      </p:pic>
      <p:pic>
        <p:nvPicPr>
          <p:cNvPr id="24" name="Picture 23">
            <a:extLst>
              <a:ext uri="{FF2B5EF4-FFF2-40B4-BE49-F238E27FC236}">
                <a16:creationId xmlns:a16="http://schemas.microsoft.com/office/drawing/2014/main" id="{287B5843-83DD-A3DB-22A8-B694CD646E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56" y="1785721"/>
            <a:ext cx="8113298" cy="5090224"/>
          </a:xfrm>
          <a:prstGeom prst="rect">
            <a:avLst/>
          </a:prstGeom>
        </p:spPr>
      </p:pic>
      <p:sp>
        <p:nvSpPr>
          <p:cNvPr id="26" name="TextBox 25">
            <a:extLst>
              <a:ext uri="{FF2B5EF4-FFF2-40B4-BE49-F238E27FC236}">
                <a16:creationId xmlns:a16="http://schemas.microsoft.com/office/drawing/2014/main" id="{E38D37B0-EC29-5956-4A3B-0380111F31CC}"/>
              </a:ext>
            </a:extLst>
          </p:cNvPr>
          <p:cNvSpPr txBox="1"/>
          <p:nvPr/>
        </p:nvSpPr>
        <p:spPr>
          <a:xfrm>
            <a:off x="-42652" y="47477"/>
            <a:ext cx="4167611" cy="646331"/>
          </a:xfrm>
          <a:prstGeom prst="rect">
            <a:avLst/>
          </a:prstGeom>
          <a:noFill/>
        </p:spPr>
        <p:txBody>
          <a:bodyPr wrap="square" rtlCol="0">
            <a:spAutoFit/>
          </a:bodyPr>
          <a:lstStyle/>
          <a:p>
            <a:r>
              <a:rPr lang="en-US" sz="3600" dirty="0">
                <a:solidFill>
                  <a:schemeClr val="accent1">
                    <a:lumMod val="75000"/>
                  </a:schemeClr>
                </a:solidFill>
                <a:latin typeface="Times New Roman" panose="02020603050405020304" pitchFamily="18" charset="0"/>
                <a:cs typeface="Times New Roman" panose="02020603050405020304" pitchFamily="18" charset="0"/>
              </a:rPr>
              <a:t>SOFTWARE USED:</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42E4F611-E119-72DD-0F3C-35C16D66A035}"/>
              </a:ext>
            </a:extLst>
          </p:cNvPr>
          <p:cNvSpPr txBox="1"/>
          <p:nvPr/>
        </p:nvSpPr>
        <p:spPr>
          <a:xfrm>
            <a:off x="-43085" y="691554"/>
            <a:ext cx="3998560" cy="646331"/>
          </a:xfrm>
          <a:prstGeom prst="rect">
            <a:avLst/>
          </a:prstGeom>
          <a:noFill/>
        </p:spPr>
        <p:txBody>
          <a:bodyPr wrap="square" rtlCol="0">
            <a:spAutoFit/>
          </a:bodyPr>
          <a:lstStyle/>
          <a:p>
            <a:r>
              <a:rPr lang="en-US" sz="3600" dirty="0">
                <a:solidFill>
                  <a:schemeClr val="accent1">
                    <a:lumMod val="75000"/>
                  </a:schemeClr>
                </a:solidFill>
                <a:latin typeface="Times New Roman" panose="02020603050405020304" pitchFamily="18" charset="0"/>
                <a:cs typeface="Times New Roman" panose="02020603050405020304" pitchFamily="18" charset="0"/>
              </a:rPr>
              <a:t>ARDUINO IDE</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3CFA3D54-D1B1-CC2D-D095-D59CBCA97C71}"/>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18</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1607382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5634BE6-4576-8CEE-4444-35C8031C6786}"/>
              </a:ext>
            </a:extLst>
          </p:cNvPr>
          <p:cNvGrpSpPr/>
          <p:nvPr/>
        </p:nvGrpSpPr>
        <p:grpSpPr>
          <a:xfrm>
            <a:off x="-21530" y="0"/>
            <a:ext cx="3123393" cy="6879434"/>
            <a:chOff x="-21530" y="-11575"/>
            <a:chExt cx="3123393" cy="6879434"/>
          </a:xfrm>
        </p:grpSpPr>
        <p:sp>
          <p:nvSpPr>
            <p:cNvPr id="3" name="Rectangle 2">
              <a:extLst>
                <a:ext uri="{FF2B5EF4-FFF2-40B4-BE49-F238E27FC236}">
                  <a16:creationId xmlns:a16="http://schemas.microsoft.com/office/drawing/2014/main" id="{2B898757-4921-1D19-4A91-D5F56E999960}"/>
                </a:ext>
              </a:extLst>
            </p:cNvPr>
            <p:cNvSpPr/>
            <p:nvPr/>
          </p:nvSpPr>
          <p:spPr>
            <a:xfrm>
              <a:off x="0" y="-11575"/>
              <a:ext cx="3090441" cy="685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pic>
          <p:nvPicPr>
            <p:cNvPr id="16" name="Picture 15">
              <a:extLst>
                <a:ext uri="{FF2B5EF4-FFF2-40B4-BE49-F238E27FC236}">
                  <a16:creationId xmlns:a16="http://schemas.microsoft.com/office/drawing/2014/main" id="{BE4F4FAC-DED0-CCF4-D2AE-94CB54241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0" y="1022223"/>
              <a:ext cx="3123393" cy="5845636"/>
            </a:xfrm>
            <a:prstGeom prst="rect">
              <a:avLst/>
            </a:prstGeom>
          </p:spPr>
        </p:pic>
        <p:sp>
          <p:nvSpPr>
            <p:cNvPr id="21" name="TextBox 20">
              <a:extLst>
                <a:ext uri="{FF2B5EF4-FFF2-40B4-BE49-F238E27FC236}">
                  <a16:creationId xmlns:a16="http://schemas.microsoft.com/office/drawing/2014/main" id="{F877BEFB-A9E1-9A64-5102-586270BACC3C}"/>
                </a:ext>
              </a:extLst>
            </p:cNvPr>
            <p:cNvSpPr txBox="1"/>
            <p:nvPr/>
          </p:nvSpPr>
          <p:spPr>
            <a:xfrm>
              <a:off x="14307" y="91550"/>
              <a:ext cx="2338086" cy="507831"/>
            </a:xfrm>
            <a:prstGeom prst="rect">
              <a:avLst/>
            </a:prstGeom>
            <a:noFill/>
          </p:spPr>
          <p:txBody>
            <a:bodyPr wrap="square" rtlCol="0">
              <a:spAutoFit/>
            </a:bodyPr>
            <a:lstStyle/>
            <a:p>
              <a:r>
                <a:rPr lang="en-US" sz="2700" dirty="0">
                  <a:solidFill>
                    <a:schemeClr val="bg1"/>
                  </a:solidFill>
                </a:rPr>
                <a:t>INITIALIZATION </a:t>
              </a:r>
              <a:endParaRPr lang="en-IN" sz="2700" dirty="0">
                <a:solidFill>
                  <a:schemeClr val="bg1"/>
                </a:solidFill>
              </a:endParaRPr>
            </a:p>
          </p:txBody>
        </p:sp>
      </p:grpSp>
      <p:grpSp>
        <p:nvGrpSpPr>
          <p:cNvPr id="39" name="Group 38">
            <a:extLst>
              <a:ext uri="{FF2B5EF4-FFF2-40B4-BE49-F238E27FC236}">
                <a16:creationId xmlns:a16="http://schemas.microsoft.com/office/drawing/2014/main" id="{04E2075B-A6AF-C35A-B126-59B65743EBE8}"/>
              </a:ext>
            </a:extLst>
          </p:cNvPr>
          <p:cNvGrpSpPr/>
          <p:nvPr/>
        </p:nvGrpSpPr>
        <p:grpSpPr>
          <a:xfrm>
            <a:off x="3100031" y="0"/>
            <a:ext cx="3090442" cy="6879434"/>
            <a:chOff x="3100031" y="11575"/>
            <a:chExt cx="3090442" cy="6879434"/>
          </a:xfrm>
        </p:grpSpPr>
        <p:sp>
          <p:nvSpPr>
            <p:cNvPr id="9" name="Rectangle 8">
              <a:extLst>
                <a:ext uri="{FF2B5EF4-FFF2-40B4-BE49-F238E27FC236}">
                  <a16:creationId xmlns:a16="http://schemas.microsoft.com/office/drawing/2014/main" id="{01432E25-BA77-C1BC-3787-72983DABCA0D}"/>
                </a:ext>
              </a:extLst>
            </p:cNvPr>
            <p:cNvSpPr/>
            <p:nvPr/>
          </p:nvSpPr>
          <p:spPr>
            <a:xfrm>
              <a:off x="3100032" y="11575"/>
              <a:ext cx="3090441"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26E4F2C4-85FE-6FC2-D9AE-B2EF51CAF1D6}"/>
                </a:ext>
              </a:extLst>
            </p:cNvPr>
            <p:cNvSpPr txBox="1"/>
            <p:nvPr/>
          </p:nvSpPr>
          <p:spPr>
            <a:xfrm>
              <a:off x="3437361" y="129636"/>
              <a:ext cx="2338086" cy="507831"/>
            </a:xfrm>
            <a:prstGeom prst="rect">
              <a:avLst/>
            </a:prstGeom>
            <a:noFill/>
          </p:spPr>
          <p:txBody>
            <a:bodyPr wrap="square" rtlCol="0">
              <a:spAutoFit/>
            </a:bodyPr>
            <a:lstStyle/>
            <a:p>
              <a:r>
                <a:rPr lang="en-US" sz="2700" dirty="0">
                  <a:solidFill>
                    <a:schemeClr val="bg1"/>
                  </a:solidFill>
                </a:rPr>
                <a:t>LOOP</a:t>
              </a:r>
              <a:r>
                <a:rPr lang="en-US" dirty="0">
                  <a:solidFill>
                    <a:schemeClr val="bg1"/>
                  </a:solidFill>
                </a:rPr>
                <a:t> </a:t>
              </a:r>
              <a:endParaRPr lang="en-IN" dirty="0">
                <a:solidFill>
                  <a:schemeClr val="bg1"/>
                </a:solidFill>
              </a:endParaRPr>
            </a:p>
          </p:txBody>
        </p:sp>
        <p:pic>
          <p:nvPicPr>
            <p:cNvPr id="23" name="Picture 22">
              <a:extLst>
                <a:ext uri="{FF2B5EF4-FFF2-40B4-BE49-F238E27FC236}">
                  <a16:creationId xmlns:a16="http://schemas.microsoft.com/office/drawing/2014/main" id="{AB3AA762-04EB-B0C5-2F9C-B3FEA60A6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031" y="1045373"/>
              <a:ext cx="3090441" cy="5845636"/>
            </a:xfrm>
            <a:prstGeom prst="rect">
              <a:avLst/>
            </a:prstGeom>
          </p:spPr>
        </p:pic>
      </p:grpSp>
      <p:grpSp>
        <p:nvGrpSpPr>
          <p:cNvPr id="41" name="Group 40">
            <a:extLst>
              <a:ext uri="{FF2B5EF4-FFF2-40B4-BE49-F238E27FC236}">
                <a16:creationId xmlns:a16="http://schemas.microsoft.com/office/drawing/2014/main" id="{31E7DF7B-A788-091E-8892-C6D9A5893727}"/>
              </a:ext>
            </a:extLst>
          </p:cNvPr>
          <p:cNvGrpSpPr/>
          <p:nvPr/>
        </p:nvGrpSpPr>
        <p:grpSpPr>
          <a:xfrm>
            <a:off x="6180882" y="0"/>
            <a:ext cx="3090441" cy="6858000"/>
            <a:chOff x="6180882" y="-11575"/>
            <a:chExt cx="3090441" cy="6858000"/>
          </a:xfrm>
          <a:solidFill>
            <a:srgbClr val="002060"/>
          </a:solidFill>
        </p:grpSpPr>
        <p:sp>
          <p:nvSpPr>
            <p:cNvPr id="8" name="Rectangle 7">
              <a:extLst>
                <a:ext uri="{FF2B5EF4-FFF2-40B4-BE49-F238E27FC236}">
                  <a16:creationId xmlns:a16="http://schemas.microsoft.com/office/drawing/2014/main" id="{67726362-56CF-B0DD-61DC-74BE841E8B36}"/>
                </a:ext>
              </a:extLst>
            </p:cNvPr>
            <p:cNvSpPr/>
            <p:nvPr/>
          </p:nvSpPr>
          <p:spPr>
            <a:xfrm>
              <a:off x="6180882" y="-11575"/>
              <a:ext cx="3090441" cy="6858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F4E5288F-CBCF-CBB1-5B84-4CD21C46C0EE}"/>
                </a:ext>
              </a:extLst>
            </p:cNvPr>
            <p:cNvSpPr txBox="1"/>
            <p:nvPr/>
          </p:nvSpPr>
          <p:spPr>
            <a:xfrm>
              <a:off x="6502652" y="124431"/>
              <a:ext cx="2338086" cy="507831"/>
            </a:xfrm>
            <a:prstGeom prst="rect">
              <a:avLst/>
            </a:prstGeom>
            <a:grpFill/>
          </p:spPr>
          <p:txBody>
            <a:bodyPr wrap="square" rtlCol="0">
              <a:spAutoFit/>
            </a:bodyPr>
            <a:lstStyle/>
            <a:p>
              <a:r>
                <a:rPr lang="en-US" sz="2700" dirty="0">
                  <a:solidFill>
                    <a:schemeClr val="bg1"/>
                  </a:solidFill>
                </a:rPr>
                <a:t>TRACKING</a:t>
              </a:r>
              <a:r>
                <a:rPr lang="en-US" dirty="0">
                  <a:solidFill>
                    <a:schemeClr val="bg1"/>
                  </a:solidFill>
                </a:rPr>
                <a:t> </a:t>
              </a:r>
              <a:endParaRPr lang="en-IN" dirty="0">
                <a:solidFill>
                  <a:schemeClr val="bg1"/>
                </a:solidFill>
              </a:endParaRPr>
            </a:p>
          </p:txBody>
        </p:sp>
        <p:pic>
          <p:nvPicPr>
            <p:cNvPr id="25" name="Picture 24">
              <a:extLst>
                <a:ext uri="{FF2B5EF4-FFF2-40B4-BE49-F238E27FC236}">
                  <a16:creationId xmlns:a16="http://schemas.microsoft.com/office/drawing/2014/main" id="{1F4AFAE9-C18E-986D-C3D9-BA0903428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0882" y="1000789"/>
              <a:ext cx="3090441" cy="5845636"/>
            </a:xfrm>
            <a:prstGeom prst="rect">
              <a:avLst/>
            </a:prstGeom>
            <a:grpFill/>
          </p:spPr>
        </p:pic>
      </p:grpSp>
      <p:grpSp>
        <p:nvGrpSpPr>
          <p:cNvPr id="42" name="Group 41">
            <a:extLst>
              <a:ext uri="{FF2B5EF4-FFF2-40B4-BE49-F238E27FC236}">
                <a16:creationId xmlns:a16="http://schemas.microsoft.com/office/drawing/2014/main" id="{B0C7521C-07CB-BCC4-F7CD-F1C8747AE22D}"/>
              </a:ext>
            </a:extLst>
          </p:cNvPr>
          <p:cNvGrpSpPr/>
          <p:nvPr/>
        </p:nvGrpSpPr>
        <p:grpSpPr>
          <a:xfrm>
            <a:off x="9271322" y="-5787"/>
            <a:ext cx="2939863" cy="6863787"/>
            <a:chOff x="9271322" y="-11575"/>
            <a:chExt cx="2939863" cy="6863787"/>
          </a:xfrm>
          <a:solidFill>
            <a:schemeClr val="accent1">
              <a:lumMod val="50000"/>
            </a:schemeClr>
          </a:solidFill>
        </p:grpSpPr>
        <p:sp>
          <p:nvSpPr>
            <p:cNvPr id="7" name="Rectangle 6">
              <a:extLst>
                <a:ext uri="{FF2B5EF4-FFF2-40B4-BE49-F238E27FC236}">
                  <a16:creationId xmlns:a16="http://schemas.microsoft.com/office/drawing/2014/main" id="{15284C82-C36D-0714-24F7-F6533FD4ED96}"/>
                </a:ext>
              </a:extLst>
            </p:cNvPr>
            <p:cNvSpPr/>
            <p:nvPr/>
          </p:nvSpPr>
          <p:spPr>
            <a:xfrm>
              <a:off x="9271323" y="-11575"/>
              <a:ext cx="2920677" cy="6858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DFBFC6C7-098E-EDFD-F02F-F1B3CA08D3AF}"/>
                </a:ext>
              </a:extLst>
            </p:cNvPr>
            <p:cNvSpPr txBox="1"/>
            <p:nvPr/>
          </p:nvSpPr>
          <p:spPr>
            <a:xfrm>
              <a:off x="9345449" y="131743"/>
              <a:ext cx="2865736" cy="492443"/>
            </a:xfrm>
            <a:prstGeom prst="rect">
              <a:avLst/>
            </a:prstGeom>
            <a:grpFill/>
          </p:spPr>
          <p:txBody>
            <a:bodyPr wrap="square" rtlCol="0">
              <a:spAutoFit/>
            </a:bodyPr>
            <a:lstStyle/>
            <a:p>
              <a:r>
                <a:rPr lang="en-US" sz="2600" dirty="0">
                  <a:solidFill>
                    <a:schemeClr val="bg1"/>
                  </a:solidFill>
                </a:rPr>
                <a:t>OPENING/CLOSING </a:t>
              </a:r>
              <a:endParaRPr lang="en-IN" sz="2600" dirty="0">
                <a:solidFill>
                  <a:schemeClr val="bg1"/>
                </a:solidFill>
              </a:endParaRPr>
            </a:p>
          </p:txBody>
        </p:sp>
        <p:pic>
          <p:nvPicPr>
            <p:cNvPr id="27" name="Picture 26">
              <a:extLst>
                <a:ext uri="{FF2B5EF4-FFF2-40B4-BE49-F238E27FC236}">
                  <a16:creationId xmlns:a16="http://schemas.microsoft.com/office/drawing/2014/main" id="{3BCBB85C-3B6A-B972-C3CA-3CB91A2956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1322" y="1000789"/>
              <a:ext cx="2939863" cy="5851423"/>
            </a:xfrm>
            <a:prstGeom prst="rect">
              <a:avLst/>
            </a:prstGeom>
            <a:grpFill/>
          </p:spPr>
        </p:pic>
      </p:grpSp>
    </p:spTree>
    <p:extLst>
      <p:ext uri="{BB962C8B-B14F-4D97-AF65-F5344CB8AC3E}">
        <p14:creationId xmlns:p14="http://schemas.microsoft.com/office/powerpoint/2010/main" val="2082683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CC5230-A5C5-6538-E7DB-A1B1F1BCE552}"/>
              </a:ext>
            </a:extLst>
          </p:cNvPr>
          <p:cNvSpPr txBox="1"/>
          <p:nvPr/>
        </p:nvSpPr>
        <p:spPr>
          <a:xfrm>
            <a:off x="323118" y="610437"/>
            <a:ext cx="6319158"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CONTENTS</a:t>
            </a:r>
            <a:endParaRPr lang="en-IN"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CA203CE-FFBE-5AC9-3CDE-32AFAF292B73}"/>
              </a:ext>
            </a:extLst>
          </p:cNvPr>
          <p:cNvSpPr txBox="1"/>
          <p:nvPr/>
        </p:nvSpPr>
        <p:spPr>
          <a:xfrm>
            <a:off x="323118" y="1479690"/>
            <a:ext cx="6097464" cy="4197559"/>
          </a:xfrm>
          <a:prstGeom prst="rect">
            <a:avLst/>
          </a:prstGeom>
          <a:noFill/>
        </p:spPr>
        <p:txBody>
          <a:bodyPr wrap="square">
            <a:spAutoFit/>
          </a:bodyPr>
          <a:lstStyle/>
          <a:p>
            <a:pPr marL="342900" lvl="0" indent="-342900">
              <a:lnSpc>
                <a:spcPct val="150000"/>
              </a:lnSpc>
              <a:spcAft>
                <a:spcPts val="0"/>
              </a:spcAft>
              <a:buFont typeface="Arial" panose="020B0604020202020204" pitchFamily="34" charset="0"/>
              <a:buChar char="•"/>
              <a:tabLst>
                <a:tab pos="457200" algn="l"/>
              </a:tabLst>
            </a:pPr>
            <a:r>
              <a:rPr lang="en-IN" sz="1800" kern="1200" dirty="0">
                <a:latin typeface="Times New Roman" panose="02020603050405020304" pitchFamily="18" charset="0"/>
                <a:ea typeface="Times New Roman" panose="02020603050405020304" pitchFamily="18" charset="0"/>
                <a:cs typeface="Times New Roman" panose="02020603050405020304" pitchFamily="18" charset="0"/>
              </a:rPr>
              <a:t>INTRODUCTION</a:t>
            </a:r>
            <a:endParaRPr lang="en-IN" sz="1800" dirty="0">
              <a:latin typeface="Times New Roman" panose="02020603050405020304" pitchFamily="18" charset="0"/>
              <a:cs typeface="Times New Roman" panose="02020603050405020304" pitchFamily="18" charset="0"/>
            </a:endParaRPr>
          </a:p>
          <a:p>
            <a:pPr marL="342900" lvl="0" indent="-342900">
              <a:lnSpc>
                <a:spcPct val="150000"/>
              </a:lnSpc>
              <a:spcAft>
                <a:spcPts val="0"/>
              </a:spcAft>
              <a:buFont typeface="Arial" panose="020B0604020202020204" pitchFamily="34" charset="0"/>
              <a:buChar char="•"/>
              <a:tabLst>
                <a:tab pos="457200" algn="l"/>
              </a:tabLst>
            </a:pPr>
            <a:r>
              <a:rPr lang="en-IN" sz="1800" kern="1200" dirty="0">
                <a:latin typeface="Times New Roman" panose="02020603050405020304" pitchFamily="18" charset="0"/>
                <a:ea typeface="Times New Roman" panose="02020603050405020304" pitchFamily="18" charset="0"/>
                <a:cs typeface="Times New Roman" panose="02020603050405020304" pitchFamily="18" charset="0"/>
              </a:rPr>
              <a:t>LITERATURE SURVEY</a:t>
            </a:r>
            <a:endParaRPr lang="en-IN" sz="1800" dirty="0">
              <a:latin typeface="Times New Roman" panose="02020603050405020304" pitchFamily="18" charset="0"/>
              <a:cs typeface="Times New Roman" panose="02020603050405020304" pitchFamily="18" charset="0"/>
            </a:endParaRPr>
          </a:p>
          <a:p>
            <a:pPr marL="342900" lvl="0" indent="-342900">
              <a:lnSpc>
                <a:spcPct val="150000"/>
              </a:lnSpc>
              <a:spcAft>
                <a:spcPts val="0"/>
              </a:spcAft>
              <a:buFont typeface="Arial" panose="020B0604020202020204" pitchFamily="34" charset="0"/>
              <a:buChar char="•"/>
              <a:tabLst>
                <a:tab pos="457200" algn="l"/>
              </a:tabLst>
            </a:pPr>
            <a:r>
              <a:rPr lang="en-IN" sz="1800" kern="1200" dirty="0">
                <a:latin typeface="Times New Roman" panose="02020603050405020304" pitchFamily="18" charset="0"/>
                <a:ea typeface="Times New Roman" panose="02020603050405020304" pitchFamily="18" charset="0"/>
                <a:cs typeface="Times New Roman" panose="02020603050405020304" pitchFamily="18" charset="0"/>
              </a:rPr>
              <a:t>OBJECTIVES</a:t>
            </a:r>
            <a:endParaRPr lang="en-IN" sz="1800" dirty="0">
              <a:latin typeface="Times New Roman" panose="02020603050405020304" pitchFamily="18" charset="0"/>
              <a:cs typeface="Times New Roman" panose="02020603050405020304" pitchFamily="18" charset="0"/>
            </a:endParaRPr>
          </a:p>
          <a:p>
            <a:pPr marL="342900" lvl="0" indent="-342900">
              <a:lnSpc>
                <a:spcPct val="150000"/>
              </a:lnSpc>
              <a:spcAft>
                <a:spcPts val="0"/>
              </a:spcAft>
              <a:buFont typeface="Arial" panose="020B0604020202020204" pitchFamily="34" charset="0"/>
              <a:buChar char="•"/>
              <a:tabLst>
                <a:tab pos="457200" algn="l"/>
              </a:tabLst>
            </a:pPr>
            <a:r>
              <a:rPr lang="en-IN" sz="1800" kern="1200" dirty="0">
                <a:latin typeface="Times New Roman" panose="02020603050405020304" pitchFamily="18" charset="0"/>
                <a:ea typeface="Times New Roman" panose="02020603050405020304" pitchFamily="18" charset="0"/>
                <a:cs typeface="Times New Roman" panose="02020603050405020304" pitchFamily="18" charset="0"/>
              </a:rPr>
              <a:t>SCOPE OF THE PROPOSED WORK</a:t>
            </a:r>
          </a:p>
          <a:p>
            <a:pPr marL="342900" indent="-342900">
              <a:lnSpc>
                <a:spcPct val="150000"/>
              </a:lnSpc>
              <a:buFont typeface="Arial" panose="020B0604020202020204" pitchFamily="34" charset="0"/>
              <a:buChar char="•"/>
              <a:tabLst>
                <a:tab pos="457200" algn="l"/>
              </a:tabLst>
            </a:pPr>
            <a:r>
              <a:rPr lang="en-IN" sz="1800" kern="1200" dirty="0">
                <a:latin typeface="Times New Roman" panose="02020603050405020304" pitchFamily="18" charset="0"/>
                <a:ea typeface="Times New Roman" panose="02020603050405020304" pitchFamily="18" charset="0"/>
                <a:cs typeface="Times New Roman" panose="02020603050405020304" pitchFamily="18" charset="0"/>
              </a:rPr>
              <a:t>PROPOSED </a:t>
            </a:r>
            <a:r>
              <a:rPr lang="en-US" sz="1800" kern="1200" dirty="0">
                <a:latin typeface="Times New Roman" panose="02020603050405020304" pitchFamily="18" charset="0"/>
                <a:ea typeface="Times New Roman" panose="02020603050405020304" pitchFamily="18" charset="0"/>
                <a:cs typeface="Times New Roman" panose="02020603050405020304" pitchFamily="18" charset="0"/>
              </a:rPr>
              <a:t>METHODOLOGY</a:t>
            </a:r>
          </a:p>
          <a:p>
            <a:pPr marL="342900" indent="-342900">
              <a:lnSpc>
                <a:spcPct val="150000"/>
              </a:lnSpc>
              <a:buFont typeface="Arial" panose="020B0604020202020204" pitchFamily="34" charset="0"/>
              <a:buChar char="•"/>
              <a:tabLst>
                <a:tab pos="457200" algn="l"/>
              </a:tabLst>
            </a:pPr>
            <a:r>
              <a:rPr lang="en-IN" sz="1800" dirty="0">
                <a:latin typeface="Times New Roman" panose="02020603050405020304" pitchFamily="18" charset="0"/>
                <a:cs typeface="Times New Roman" panose="02020603050405020304" pitchFamily="18" charset="0"/>
              </a:rPr>
              <a:t>COMPONENTS USED</a:t>
            </a:r>
          </a:p>
          <a:p>
            <a:pPr marL="342900" indent="-342900">
              <a:lnSpc>
                <a:spcPct val="150000"/>
              </a:lnSpc>
              <a:buFont typeface="Arial" panose="020B0604020202020204" pitchFamily="34" charset="0"/>
              <a:buChar char="•"/>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CIRCUIT DIAGRAM</a:t>
            </a:r>
            <a:endParaRPr lang="en-US" sz="1800" kern="1200" dirty="0">
              <a:latin typeface="Times New Roman" panose="02020603050405020304" pitchFamily="18" charset="0"/>
              <a:cs typeface="Times New Roman" panose="02020603050405020304" pitchFamily="18" charset="0"/>
            </a:endParaRPr>
          </a:p>
          <a:p>
            <a:pPr marL="342900" lvl="0" indent="-342900">
              <a:lnSpc>
                <a:spcPct val="150000"/>
              </a:lnSpc>
              <a:spcAft>
                <a:spcPts val="0"/>
              </a:spcAft>
              <a:buFont typeface="Arial" panose="020B0604020202020204" pitchFamily="34" charset="0"/>
              <a:buChar char="•"/>
              <a:tabLst>
                <a:tab pos="457200" algn="l"/>
              </a:tabLst>
            </a:pPr>
            <a:r>
              <a:rPr lang="en-US" sz="1800" kern="1200" dirty="0">
                <a:latin typeface="Times New Roman" panose="02020603050405020304" pitchFamily="18" charset="0"/>
                <a:cs typeface="Times New Roman" panose="02020603050405020304" pitchFamily="18" charset="0"/>
              </a:rPr>
              <a:t>CONCLUSION</a:t>
            </a:r>
          </a:p>
          <a:p>
            <a:pPr marL="342900" lvl="0" indent="-342900">
              <a:lnSpc>
                <a:spcPct val="150000"/>
              </a:lnSpc>
              <a:spcAft>
                <a:spcPts val="0"/>
              </a:spcAft>
              <a:buFont typeface="Arial" panose="020B0604020202020204" pitchFamily="34" charset="0"/>
              <a:buChar char="•"/>
              <a:tabLst>
                <a:tab pos="457200" algn="l"/>
              </a:tabLst>
            </a:pPr>
            <a:r>
              <a:rPr lang="en-US" sz="1800" kern="1200" dirty="0">
                <a:latin typeface="Times New Roman" panose="02020603050405020304" pitchFamily="18" charset="0"/>
                <a:cs typeface="Times New Roman" panose="02020603050405020304" pitchFamily="18" charset="0"/>
              </a:rPr>
              <a:t>FUTURE SCOPE</a:t>
            </a:r>
          </a:p>
          <a:p>
            <a:pPr marL="342900" lvl="0" indent="-342900">
              <a:lnSpc>
                <a:spcPct val="150000"/>
              </a:lnSpc>
              <a:spcAft>
                <a:spcPts val="0"/>
              </a:spcAft>
              <a:buFont typeface="Arial" panose="020B0604020202020204" pitchFamily="34" charset="0"/>
              <a:buChar char="•"/>
              <a:tabLst>
                <a:tab pos="457200" algn="l"/>
              </a:tabLst>
            </a:pPr>
            <a:r>
              <a:rPr lang="en-US" sz="1800" kern="1200" dirty="0">
                <a:latin typeface="Times New Roman" panose="02020603050405020304" pitchFamily="18" charset="0"/>
                <a:cs typeface="Times New Roman" panose="02020603050405020304" pitchFamily="18" charset="0"/>
              </a:rPr>
              <a:t>REFERENCE</a:t>
            </a:r>
            <a:endParaRPr lang="en-IN"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4C0B30B-E472-A13F-D93B-B984BA288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7580" y="620723"/>
            <a:ext cx="5229227" cy="5229227"/>
          </a:xfrm>
          <a:prstGeom prst="rect">
            <a:avLst/>
          </a:prstGeom>
        </p:spPr>
      </p:pic>
      <p:sp>
        <p:nvSpPr>
          <p:cNvPr id="9" name="Slide Number Placeholder 2">
            <a:extLst>
              <a:ext uri="{FF2B5EF4-FFF2-40B4-BE49-F238E27FC236}">
                <a16:creationId xmlns:a16="http://schemas.microsoft.com/office/drawing/2014/main" id="{EB8BB740-29B5-555F-14D5-7BE6673A3FF1}"/>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2</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1939604232"/>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EB4FEC-A257-0CB2-C9B1-A4156D164E78}"/>
              </a:ext>
            </a:extLst>
          </p:cNvPr>
          <p:cNvSpPr txBox="1"/>
          <p:nvPr/>
        </p:nvSpPr>
        <p:spPr>
          <a:xfrm>
            <a:off x="533190" y="395653"/>
            <a:ext cx="2377064"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working</a:t>
            </a:r>
            <a:endParaRPr lang="en-IN"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52F29A9-CAEE-983C-734B-821000AD4F44}"/>
              </a:ext>
            </a:extLst>
          </p:cNvPr>
          <p:cNvSpPr txBox="1"/>
          <p:nvPr/>
        </p:nvSpPr>
        <p:spPr>
          <a:xfrm>
            <a:off x="251836" y="1382130"/>
            <a:ext cx="7344718" cy="4247317"/>
          </a:xfrm>
          <a:prstGeom prst="rect">
            <a:avLst/>
          </a:prstGeom>
          <a:noFill/>
        </p:spPr>
        <p:txBody>
          <a:bodyPr wrap="square">
            <a:spAutoFit/>
          </a:bodyPr>
          <a:lstStyle/>
          <a:p>
            <a:pPr marL="285750" indent="-285750">
              <a:buFont typeface="Arial" panose="020B0604020202020204" pitchFamily="34" charset="0"/>
              <a:buChar char="•"/>
            </a:pPr>
            <a:r>
              <a:rPr lang="en-IN" dirty="0"/>
              <a:t>Solar Energy Harvesting: Solar panels, mounted on a solar tracker, follow the sun’s path to maximize sunlight capture. This harvested solar energy is converted into electrical power using photovoltaic technology.</a:t>
            </a:r>
          </a:p>
          <a:p>
            <a:pPr marL="285750" indent="-285750">
              <a:buFont typeface="Arial" panose="020B0604020202020204" pitchFamily="34" charset="0"/>
              <a:buChar char="•"/>
            </a:pPr>
            <a:r>
              <a:rPr lang="en-IN" dirty="0"/>
              <a:t>Powering the Irrigation System: The electrical power generated by the solar panels drives a water pump, which is responsible for drawing water from wells or other sources.</a:t>
            </a:r>
          </a:p>
          <a:p>
            <a:pPr marL="285750" indent="-285750">
              <a:buFont typeface="Arial" panose="020B0604020202020204" pitchFamily="34" charset="0"/>
              <a:buChar char="•"/>
            </a:pPr>
            <a:r>
              <a:rPr lang="en-IN" dirty="0"/>
              <a:t>Automated Irrigation Control: Soil moisture sensors continuously monitor soil conditions. When moisture levels fall below a set threshold, the sensors signal the pump to activate, ensuring targeted and efficient irrigation.</a:t>
            </a:r>
          </a:p>
          <a:p>
            <a:pPr marL="285750" indent="-285750">
              <a:buFont typeface="Arial" panose="020B0604020202020204" pitchFamily="34" charset="0"/>
              <a:buChar char="•"/>
            </a:pPr>
            <a:r>
              <a:rPr lang="en-IN" dirty="0"/>
              <a:t>Adaptive Water Management: The system adjusts irrigation schedules based on real-time solar intensity and weather conditions. This adaptability optimizes water usage, enhances crop health, and improves agricultural productivity while reducing reliance on conventional energy sources.</a:t>
            </a:r>
          </a:p>
        </p:txBody>
      </p:sp>
      <p:pic>
        <p:nvPicPr>
          <p:cNvPr id="5" name="WhatsApp Video 2024-08-09 at 8.18.07 AM">
            <a:hlinkClick r:id="" action="ppaction://media"/>
            <a:extLst>
              <a:ext uri="{FF2B5EF4-FFF2-40B4-BE49-F238E27FC236}">
                <a16:creationId xmlns:a16="http://schemas.microsoft.com/office/drawing/2014/main" id="{D1759F07-C482-0EDB-72B8-B08B26906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66211" y="288143"/>
            <a:ext cx="3425336" cy="6092141"/>
          </a:xfrm>
          <a:prstGeom prst="rect">
            <a:avLst/>
          </a:prstGeom>
        </p:spPr>
      </p:pic>
      <p:sp>
        <p:nvSpPr>
          <p:cNvPr id="6" name="Slide Number Placeholder 2">
            <a:extLst>
              <a:ext uri="{FF2B5EF4-FFF2-40B4-BE49-F238E27FC236}">
                <a16:creationId xmlns:a16="http://schemas.microsoft.com/office/drawing/2014/main" id="{51473A8C-F7E4-8DD0-EDFE-950CBB905CB9}"/>
              </a:ext>
            </a:extLst>
          </p:cNvPr>
          <p:cNvSpPr txBox="1">
            <a:spLocks/>
          </p:cNvSpPr>
          <p:nvPr/>
        </p:nvSpPr>
        <p:spPr>
          <a:xfrm>
            <a:off x="8748347"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20</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14836487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3B21A-F332-1CAE-1B6F-F9C9200B2D9A}"/>
              </a:ext>
            </a:extLst>
          </p:cNvPr>
          <p:cNvSpPr txBox="1"/>
          <p:nvPr/>
        </p:nvSpPr>
        <p:spPr>
          <a:xfrm>
            <a:off x="99228" y="265024"/>
            <a:ext cx="4490357"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Photo of the project</a:t>
            </a:r>
            <a:endParaRPr lang="en-IN" sz="4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591A0CD-B2DE-6EF6-2D8B-34199D9AB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5116" y="2180490"/>
            <a:ext cx="2703634" cy="3604845"/>
          </a:xfrm>
          <a:prstGeom prst="rect">
            <a:avLst/>
          </a:prstGeom>
        </p:spPr>
      </p:pic>
      <p:pic>
        <p:nvPicPr>
          <p:cNvPr id="6" name="Picture 5">
            <a:extLst>
              <a:ext uri="{FF2B5EF4-FFF2-40B4-BE49-F238E27FC236}">
                <a16:creationId xmlns:a16="http://schemas.microsoft.com/office/drawing/2014/main" id="{1B4A0575-DBD8-675A-4E56-8EABCAA5F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54" y="2180489"/>
            <a:ext cx="2825471" cy="3604845"/>
          </a:xfrm>
          <a:prstGeom prst="rect">
            <a:avLst/>
          </a:prstGeom>
        </p:spPr>
      </p:pic>
      <p:pic>
        <p:nvPicPr>
          <p:cNvPr id="8" name="Picture 7">
            <a:extLst>
              <a:ext uri="{FF2B5EF4-FFF2-40B4-BE49-F238E27FC236}">
                <a16:creationId xmlns:a16="http://schemas.microsoft.com/office/drawing/2014/main" id="{B07A935B-B582-AB3F-8369-2C4C93BF5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8423" y="2180489"/>
            <a:ext cx="2901461" cy="3604845"/>
          </a:xfrm>
          <a:prstGeom prst="rect">
            <a:avLst/>
          </a:prstGeom>
        </p:spPr>
      </p:pic>
      <p:sp>
        <p:nvSpPr>
          <p:cNvPr id="11" name="TextBox 10">
            <a:extLst>
              <a:ext uri="{FF2B5EF4-FFF2-40B4-BE49-F238E27FC236}">
                <a16:creationId xmlns:a16="http://schemas.microsoft.com/office/drawing/2014/main" id="{4141BA52-8FFF-C29D-BF4C-74BF81003872}"/>
              </a:ext>
            </a:extLst>
          </p:cNvPr>
          <p:cNvSpPr txBox="1"/>
          <p:nvPr/>
        </p:nvSpPr>
        <p:spPr>
          <a:xfrm>
            <a:off x="198454" y="1311332"/>
            <a:ext cx="2825471" cy="523220"/>
          </a:xfrm>
          <a:prstGeom prst="rect">
            <a:avLst/>
          </a:prstGeom>
          <a:noFill/>
        </p:spPr>
        <p:txBody>
          <a:bodyPr wrap="square" rtlCol="0">
            <a:spAutoFit/>
          </a:bodyPr>
          <a:lstStyle/>
          <a:p>
            <a:r>
              <a:rPr lang="en-US" sz="2800" dirty="0"/>
              <a:t>INITIAL POSITION</a:t>
            </a:r>
            <a:endParaRPr lang="en-IN" sz="2800" dirty="0"/>
          </a:p>
        </p:txBody>
      </p:sp>
      <p:sp>
        <p:nvSpPr>
          <p:cNvPr id="12" name="TextBox 11">
            <a:extLst>
              <a:ext uri="{FF2B5EF4-FFF2-40B4-BE49-F238E27FC236}">
                <a16:creationId xmlns:a16="http://schemas.microsoft.com/office/drawing/2014/main" id="{77703030-D9C6-1F31-B407-46FC0687686E}"/>
              </a:ext>
            </a:extLst>
          </p:cNvPr>
          <p:cNvSpPr txBox="1"/>
          <p:nvPr/>
        </p:nvSpPr>
        <p:spPr>
          <a:xfrm>
            <a:off x="4203036" y="1311332"/>
            <a:ext cx="2672233" cy="523220"/>
          </a:xfrm>
          <a:prstGeom prst="rect">
            <a:avLst/>
          </a:prstGeom>
          <a:noFill/>
        </p:spPr>
        <p:txBody>
          <a:bodyPr wrap="square" rtlCol="0">
            <a:spAutoFit/>
          </a:bodyPr>
          <a:lstStyle/>
          <a:p>
            <a:r>
              <a:rPr lang="en-US" sz="2800" dirty="0"/>
              <a:t>OPEN POSITION</a:t>
            </a:r>
            <a:endParaRPr lang="en-IN" sz="2800" dirty="0"/>
          </a:p>
        </p:txBody>
      </p:sp>
      <p:sp>
        <p:nvSpPr>
          <p:cNvPr id="13" name="TextBox 12">
            <a:extLst>
              <a:ext uri="{FF2B5EF4-FFF2-40B4-BE49-F238E27FC236}">
                <a16:creationId xmlns:a16="http://schemas.microsoft.com/office/drawing/2014/main" id="{7DAD4F68-1D80-DCBB-8697-C7103A58B49C}"/>
              </a:ext>
            </a:extLst>
          </p:cNvPr>
          <p:cNvSpPr txBox="1"/>
          <p:nvPr/>
        </p:nvSpPr>
        <p:spPr>
          <a:xfrm>
            <a:off x="8736517" y="1311332"/>
            <a:ext cx="2672233" cy="523220"/>
          </a:xfrm>
          <a:prstGeom prst="rect">
            <a:avLst/>
          </a:prstGeom>
          <a:noFill/>
        </p:spPr>
        <p:txBody>
          <a:bodyPr wrap="square" rtlCol="0">
            <a:spAutoFit/>
          </a:bodyPr>
          <a:lstStyle/>
          <a:p>
            <a:r>
              <a:rPr lang="en-US" sz="2800" dirty="0"/>
              <a:t>FINAL POSITION</a:t>
            </a:r>
            <a:endParaRPr lang="en-IN" sz="2800" dirty="0"/>
          </a:p>
        </p:txBody>
      </p:sp>
      <p:sp>
        <p:nvSpPr>
          <p:cNvPr id="14" name="Slide Number Placeholder 2">
            <a:extLst>
              <a:ext uri="{FF2B5EF4-FFF2-40B4-BE49-F238E27FC236}">
                <a16:creationId xmlns:a16="http://schemas.microsoft.com/office/drawing/2014/main" id="{426EE054-3EBD-BE4C-61A2-59D39109ABA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21</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3327658511"/>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F92E9-0982-0118-9D92-79AFC783DD87}"/>
              </a:ext>
            </a:extLst>
          </p:cNvPr>
          <p:cNvSpPr txBox="1"/>
          <p:nvPr/>
        </p:nvSpPr>
        <p:spPr>
          <a:xfrm>
            <a:off x="254977" y="261519"/>
            <a:ext cx="5603631"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ADVANTAGES</a:t>
            </a:r>
            <a:endParaRPr lang="en-IN"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C6E514-1844-C13B-02F7-754B94AA0A8B}"/>
              </a:ext>
            </a:extLst>
          </p:cNvPr>
          <p:cNvSpPr txBox="1"/>
          <p:nvPr/>
        </p:nvSpPr>
        <p:spPr>
          <a:xfrm>
            <a:off x="175846" y="1555937"/>
            <a:ext cx="7227277" cy="3539430"/>
          </a:xfrm>
          <a:prstGeom prst="rect">
            <a:avLst/>
          </a:prstGeom>
          <a:noFill/>
        </p:spPr>
        <p:txBody>
          <a:bodyPr wrap="square">
            <a:spAutoFit/>
          </a:bodyPr>
          <a:lstStyle/>
          <a:p>
            <a:pPr marL="514350" indent="-5143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Enhanced Efficiency and Sustainability</a:t>
            </a:r>
          </a:p>
          <a:p>
            <a:pPr marL="514350" indent="-5143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Integration with Smart Agriculture</a:t>
            </a:r>
          </a:p>
          <a:p>
            <a:pPr marL="514350" indent="-5143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Adaptability to Climate Variability</a:t>
            </a:r>
          </a:p>
          <a:p>
            <a:pPr marL="514350" indent="-5143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Energy Independence and Cost Savings</a:t>
            </a:r>
          </a:p>
          <a:p>
            <a:pPr marL="514350" indent="-5143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Data-Driven Decision Making</a:t>
            </a:r>
          </a:p>
          <a:p>
            <a:pPr marL="514350" indent="-5143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Scalability and Accessibility</a:t>
            </a:r>
          </a:p>
          <a:p>
            <a:pPr marL="514350" indent="-5143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Research and Innovation</a:t>
            </a:r>
          </a:p>
        </p:txBody>
      </p:sp>
      <p:sp>
        <p:nvSpPr>
          <p:cNvPr id="5" name="Slide Number Placeholder 2">
            <a:extLst>
              <a:ext uri="{FF2B5EF4-FFF2-40B4-BE49-F238E27FC236}">
                <a16:creationId xmlns:a16="http://schemas.microsoft.com/office/drawing/2014/main" id="{A179C069-332B-2975-7A59-49756C6A342C}"/>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22</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2955656692"/>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37BA16-7575-9EB6-1318-67ABEBF061D0}"/>
              </a:ext>
            </a:extLst>
          </p:cNvPr>
          <p:cNvSpPr txBox="1"/>
          <p:nvPr/>
        </p:nvSpPr>
        <p:spPr>
          <a:xfrm>
            <a:off x="193431" y="301450"/>
            <a:ext cx="6237514"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CONCLUSION</a:t>
            </a:r>
            <a:endParaRPr lang="en-IN"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C610A6C-3F35-665F-DEED-39462E77F8C0}"/>
              </a:ext>
            </a:extLst>
          </p:cNvPr>
          <p:cNvSpPr txBox="1"/>
          <p:nvPr/>
        </p:nvSpPr>
        <p:spPr>
          <a:xfrm>
            <a:off x="74735" y="1009336"/>
            <a:ext cx="12014688" cy="5444054"/>
          </a:xfrm>
          <a:prstGeom prst="rect">
            <a:avLst/>
          </a:prstGeom>
          <a:noFill/>
        </p:spPr>
        <p:txBody>
          <a:bodyPr wrap="square">
            <a:spAutoFit/>
          </a:bodyPr>
          <a:lstStyle/>
          <a:p>
            <a:pPr marL="165100" marR="289560"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conclusion,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automatic</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irrigation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enhanced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solar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tracking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technology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represent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transformative approach to modern agriculture, offering a blend of efficiency, sustainability,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technological innovation Solar tracking optimizes irrigation schedules based on real-time solar data,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ensuring precise water distribution to crops. This efficiency maximizes water usage effectiveness,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enhancing crop health and yield potential while minimizing water wastage. By harnessing renewable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solar energy, these systems reduce reliance on conventional energy sources. This not only lowers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operational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costs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but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also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decreases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carbon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emissions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environmental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impact,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aligning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sustainable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agricultural</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practices.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Over</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time,</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initial</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investment</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solar</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tracking</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technology</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proves</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cost-effective through reduced energy bills and maintenance costs. Farmers benefit from long-term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savings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while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improving</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economic</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viability</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their</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operations.</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Automatic</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irrigation</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solar tracking can be tailored to fit diverse agricultural environments, from small-scale farms 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extensive plantations. The flexibility to adjust irrigation patterns based on local conditions ensures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optimal crop management and resilience against climate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variability .</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continuous evolution 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solar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tracking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technology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holds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promising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prospects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agriculture.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Advances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sensors,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analytics, and automation will further enhance system efficiency and reliability, driving broader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adoption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integration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into global farming practices.</a:t>
            </a:r>
            <a:endParaRPr lang="en-IN" sz="1800" dirty="0">
              <a:effectLst/>
              <a:latin typeface="Times New Roman" panose="02020603050405020304" pitchFamily="18" charset="0"/>
              <a:ea typeface="Times New Roman" panose="02020603050405020304" pitchFamily="18" charset="0"/>
            </a:endParaRPr>
          </a:p>
        </p:txBody>
      </p:sp>
      <p:sp>
        <p:nvSpPr>
          <p:cNvPr id="5" name="Slide Number Placeholder 2">
            <a:extLst>
              <a:ext uri="{FF2B5EF4-FFF2-40B4-BE49-F238E27FC236}">
                <a16:creationId xmlns:a16="http://schemas.microsoft.com/office/drawing/2014/main" id="{F51B30D4-A196-7FA0-6F28-61192551F2B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23</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216415298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37BA16-7575-9EB6-1318-67ABEBF061D0}"/>
              </a:ext>
            </a:extLst>
          </p:cNvPr>
          <p:cNvSpPr txBox="1"/>
          <p:nvPr/>
        </p:nvSpPr>
        <p:spPr>
          <a:xfrm>
            <a:off x="123092" y="239905"/>
            <a:ext cx="6237514"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FUTURE SCOPE</a:t>
            </a:r>
            <a:endParaRPr lang="en-IN"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F582D55-E212-2594-A7FF-A918F8B840D9}"/>
              </a:ext>
            </a:extLst>
          </p:cNvPr>
          <p:cNvSpPr txBox="1"/>
          <p:nvPr/>
        </p:nvSpPr>
        <p:spPr>
          <a:xfrm>
            <a:off x="0" y="1070127"/>
            <a:ext cx="11509131" cy="5632311"/>
          </a:xfrm>
          <a:prstGeom prst="rect">
            <a:avLst/>
          </a:prstGeom>
          <a:noFill/>
        </p:spPr>
        <p:txBody>
          <a:bodyPr wrap="square">
            <a:spAutoFit/>
          </a:bodyPr>
          <a:lstStyle/>
          <a:p>
            <a:pPr marL="285750" indent="-285750">
              <a:buFont typeface="Arial" panose="020B0604020202020204" pitchFamily="34" charset="0"/>
              <a:buChar char="•"/>
            </a:pPr>
            <a:r>
              <a:rPr lang="en-IN" dirty="0"/>
              <a:t>Integration with Advanced IoT Platforms: Enhancing the system by integrating it with advanced IoT platforms for real-time data analytics, remote monitoring, and predictive maintenance, allowing for even more precise and efficient irrigation practices.</a:t>
            </a:r>
          </a:p>
          <a:p>
            <a:pPr marL="285750" indent="-285750">
              <a:buFont typeface="Arial" panose="020B0604020202020204" pitchFamily="34" charset="0"/>
              <a:buChar char="•"/>
            </a:pPr>
            <a:r>
              <a:rPr lang="en-IN" dirty="0"/>
              <a:t>Scalability for Large-Scale Agriculture: Expanding the system to support large-scale agricultural operations, with the potential for networked solar tracking irrigation systems across multiple fields, coordinated through central control units.</a:t>
            </a:r>
          </a:p>
          <a:p>
            <a:pPr marL="285750" indent="-285750">
              <a:buFont typeface="Arial" panose="020B0604020202020204" pitchFamily="34" charset="0"/>
              <a:buChar char="•"/>
            </a:pPr>
            <a:r>
              <a:rPr lang="en-IN" dirty="0"/>
              <a:t>Incorporation of AI and Machine Learning: Utilizing AI and machine learning algorithms to </a:t>
            </a:r>
            <a:r>
              <a:rPr lang="en-IN" dirty="0" err="1"/>
              <a:t>analyze</a:t>
            </a:r>
            <a:r>
              <a:rPr lang="en-IN" dirty="0"/>
              <a:t> historical data, optimize irrigation schedules, predict weather patterns, and improve decision-making processes, leading to smarter and more adaptive irrigation systems.</a:t>
            </a:r>
          </a:p>
          <a:p>
            <a:pPr marL="285750" indent="-285750">
              <a:buFont typeface="Arial" panose="020B0604020202020204" pitchFamily="34" charset="0"/>
              <a:buChar char="•"/>
            </a:pPr>
            <a:r>
              <a:rPr lang="en-IN" dirty="0"/>
              <a:t>Development of Autonomous Farming Systems: Integrating the solar-powered irrigation system with other autonomous farming technologies, such as robotic harvesters and drones, to create a fully automated and sustainable farming ecosystem.</a:t>
            </a:r>
          </a:p>
          <a:p>
            <a:pPr marL="285750" indent="-285750">
              <a:buFont typeface="Arial" panose="020B0604020202020204" pitchFamily="34" charset="0"/>
              <a:buChar char="•"/>
            </a:pPr>
            <a:r>
              <a:rPr lang="en-IN" dirty="0"/>
              <a:t>Enhanced Energy Storage Solutions: Exploring the use of advanced energy storage solutions, such as next-generation batteries or supercapacitors, to store excess solar energy, ensuring continuous operation even during cloudy days or nighttime.</a:t>
            </a:r>
          </a:p>
          <a:p>
            <a:pPr marL="285750" indent="-285750">
              <a:buFont typeface="Arial" panose="020B0604020202020204" pitchFamily="34" charset="0"/>
              <a:buChar char="•"/>
            </a:pPr>
            <a:r>
              <a:rPr lang="en-IN" dirty="0"/>
              <a:t>Application in Diverse Agricultural Environments: Adapting the system for use in different agricultural environments, such as arid regions or urban farming setups, making it versatile and applicable in various climates and conditions.</a:t>
            </a:r>
          </a:p>
          <a:p>
            <a:pPr marL="285750" indent="-285750">
              <a:buFont typeface="Arial" panose="020B0604020202020204" pitchFamily="34" charset="0"/>
              <a:buChar char="•"/>
            </a:pPr>
            <a:r>
              <a:rPr lang="en-IN" dirty="0"/>
              <a:t>Collaboration with Renewable Energy Initiatives: Partnering with renewable energy initiatives to promote the widespread adoption of solar-powered irrigation systems, contributing to global efforts in sustainable agriculture and reducing the carbon footprint of farming practices.</a:t>
            </a:r>
          </a:p>
        </p:txBody>
      </p:sp>
      <p:sp>
        <p:nvSpPr>
          <p:cNvPr id="5" name="Slide Number Placeholder 2">
            <a:extLst>
              <a:ext uri="{FF2B5EF4-FFF2-40B4-BE49-F238E27FC236}">
                <a16:creationId xmlns:a16="http://schemas.microsoft.com/office/drawing/2014/main" id="{C1BB83C0-569F-7502-C46B-D239C7398CC6}"/>
              </a:ext>
            </a:extLst>
          </p:cNvPr>
          <p:cNvSpPr txBox="1">
            <a:spLocks/>
          </p:cNvSpPr>
          <p:nvPr/>
        </p:nvSpPr>
        <p:spPr>
          <a:xfrm>
            <a:off x="8891954" y="6519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24</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266408965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37BA16-7575-9EB6-1318-67ABEBF061D0}"/>
              </a:ext>
            </a:extLst>
          </p:cNvPr>
          <p:cNvSpPr txBox="1"/>
          <p:nvPr/>
        </p:nvSpPr>
        <p:spPr>
          <a:xfrm>
            <a:off x="175846" y="222320"/>
            <a:ext cx="6237514"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REFERENCES</a:t>
            </a:r>
            <a:endParaRPr lang="en-IN" sz="4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D839EAC-D086-6850-E157-A530D658254C}"/>
              </a:ext>
            </a:extLst>
          </p:cNvPr>
          <p:cNvSpPr txBox="1"/>
          <p:nvPr/>
        </p:nvSpPr>
        <p:spPr>
          <a:xfrm>
            <a:off x="87923" y="1003369"/>
            <a:ext cx="12016153" cy="5632311"/>
          </a:xfrm>
          <a:prstGeom prst="rect">
            <a:avLst/>
          </a:prstGeom>
          <a:noFill/>
        </p:spPr>
        <p:txBody>
          <a:bodyPr wrap="square">
            <a:spAutoFit/>
          </a:bodyPr>
          <a:lstStyle/>
          <a:p>
            <a:r>
              <a:rPr lang="en-IN" dirty="0"/>
              <a:t>1. Solar Powered Automatic Irrigation System Using Soil Moisture Sensor </a:t>
            </a:r>
          </a:p>
          <a:p>
            <a:r>
              <a:rPr lang="en-IN" dirty="0"/>
              <a:t>Authors: Amrutha G E1, Sujay I J2, Sneha B3, Raghavendra D4, Karishma  </a:t>
            </a:r>
          </a:p>
          <a:p>
            <a:r>
              <a:rPr lang="en-IN" dirty="0"/>
              <a:t>[https://drive.google.com/file/d/1UEZc1UBRdBum887_Qpk0_qa4q_mpt6_N/view?usp=drivesdk](https://drive.google.com/file/d/1UEZc1UBRdBum887_Qpk0_qa4q_mpt6_N/view?usp=drivesdk)</a:t>
            </a:r>
          </a:p>
          <a:p>
            <a:endParaRPr lang="en-IN" dirty="0"/>
          </a:p>
          <a:p>
            <a:r>
              <a:rPr lang="en-IN" dirty="0"/>
              <a:t>2. Solar Tracking System</a:t>
            </a:r>
          </a:p>
          <a:p>
            <a:r>
              <a:rPr lang="en-IN" dirty="0"/>
              <a:t>Author: Nur </a:t>
            </a:r>
            <a:r>
              <a:rPr lang="en-IN" dirty="0" err="1"/>
              <a:t>Khuzairy</a:t>
            </a:r>
            <a:r>
              <a:rPr lang="en-IN" dirty="0"/>
              <a:t> Bin </a:t>
            </a:r>
            <a:r>
              <a:rPr lang="en-IN" dirty="0" err="1"/>
              <a:t>Jamaludin</a:t>
            </a:r>
            <a:r>
              <a:rPr lang="en-IN" dirty="0"/>
              <a:t> (2008)  </a:t>
            </a:r>
          </a:p>
          <a:p>
            <a:r>
              <a:rPr lang="en-IN" dirty="0"/>
              <a:t>[https://drive.google.com/file/d/1UEBzqZlZGbyKoPPjY_XXhK5TDnel8OE0/view?usp=drivesdk](https://drive.google.com/file/d/1UEBzqZlZGbyKoPPjY_XXhK5TDnel8OE0/view?usp=drivesdk)</a:t>
            </a:r>
          </a:p>
          <a:p>
            <a:endParaRPr lang="en-IN" dirty="0"/>
          </a:p>
          <a:p>
            <a:r>
              <a:rPr lang="en-IN" dirty="0"/>
              <a:t>3. Solar Tracking System - A Review</a:t>
            </a:r>
          </a:p>
          <a:p>
            <a:r>
              <a:rPr lang="en-IN" dirty="0"/>
              <a:t>Authors*: </a:t>
            </a:r>
            <a:r>
              <a:rPr lang="en-IN" dirty="0" err="1"/>
              <a:t>Suneetha</a:t>
            </a:r>
            <a:r>
              <a:rPr lang="en-IN" dirty="0"/>
              <a:t> </a:t>
            </a:r>
            <a:r>
              <a:rPr lang="en-IN" dirty="0" err="1"/>
              <a:t>Rachara</a:t>
            </a:r>
            <a:r>
              <a:rPr lang="en-IN" dirty="0"/>
              <a:t> and K Rajan  </a:t>
            </a:r>
          </a:p>
          <a:p>
            <a:r>
              <a:rPr lang="en-IN" dirty="0"/>
              <a:t>[https://drive.google.com/file/d/1UEBzqZlZGbyKoPPjY_XXhK5TDnel8OE0/view?usp=drivesdk](https://drive.google.com/file/d/1UEBzqZlZGbyKoPPjY_XXhK5TDnel8OE0/view?usp=drivesdk)</a:t>
            </a:r>
          </a:p>
          <a:p>
            <a:endParaRPr lang="en-IN" dirty="0"/>
          </a:p>
          <a:p>
            <a:r>
              <a:rPr lang="en-IN" dirty="0"/>
              <a:t>4. Automatic Irrigation System Using Solar Tracking Device</a:t>
            </a:r>
          </a:p>
          <a:p>
            <a:r>
              <a:rPr lang="en-IN" dirty="0"/>
              <a:t>Author: C.V. Suresh Babu  </a:t>
            </a:r>
          </a:p>
          <a:p>
            <a:r>
              <a:rPr lang="en-IN" dirty="0"/>
              <a:t>[https://scholar.google.com/scholar?hl=en&amp;as_sdt=0%2C5&amp;q=automatic+irrigation+using+solar+tracking&amp;btnG=#d=gs_qabs&amp;t=1721040892588&amp;u=%23p%3D2oMEsLVj9M4J](https://scholar.google.com/scholar?hl=en&amp;as_sdt=0%2C5&amp;q=automatic+irrigation+using+solar+tracking&amp;btnG=#d=gs_qabs&amp;t=1721040892588&amp;u=%23p%3D2oMEsLVj9M4J)</a:t>
            </a:r>
          </a:p>
        </p:txBody>
      </p:sp>
      <p:sp>
        <p:nvSpPr>
          <p:cNvPr id="8" name="Slide Number Placeholder 2">
            <a:extLst>
              <a:ext uri="{FF2B5EF4-FFF2-40B4-BE49-F238E27FC236}">
                <a16:creationId xmlns:a16="http://schemas.microsoft.com/office/drawing/2014/main" id="{9902FDD0-6502-1F29-57F3-D6210548A5CE}"/>
              </a:ext>
            </a:extLst>
          </p:cNvPr>
          <p:cNvSpPr txBox="1">
            <a:spLocks/>
          </p:cNvSpPr>
          <p:nvPr/>
        </p:nvSpPr>
        <p:spPr>
          <a:xfrm>
            <a:off x="8821615" y="652628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25</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412501349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ank You Images – Browse 314,654 Stock Photos, Vectors, and Video | Adobe  Stock">
            <a:extLst>
              <a:ext uri="{FF2B5EF4-FFF2-40B4-BE49-F238E27FC236}">
                <a16:creationId xmlns:a16="http://schemas.microsoft.com/office/drawing/2014/main" id="{BD4CDB53-8BC6-40A7-CD7E-F4E2391EB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318846"/>
            <a:ext cx="85725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072AF6F-C422-CC72-40E8-47233B2F5644}"/>
              </a:ext>
            </a:extLst>
          </p:cNvPr>
          <p:cNvSpPr txBox="1">
            <a:spLocks/>
          </p:cNvSpPr>
          <p:nvPr/>
        </p:nvSpPr>
        <p:spPr>
          <a:xfrm>
            <a:off x="8847993"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26</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119730719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9480AF-94F2-53D0-9B2C-263C3C410149}"/>
              </a:ext>
            </a:extLst>
          </p:cNvPr>
          <p:cNvSpPr txBox="1"/>
          <p:nvPr/>
        </p:nvSpPr>
        <p:spPr>
          <a:xfrm>
            <a:off x="173620" y="300942"/>
            <a:ext cx="405548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INTRODUCTION</a:t>
            </a:r>
            <a:endParaRPr lang="en-IN"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9DB53D6-5954-93FF-E706-D54B5561861C}"/>
              </a:ext>
            </a:extLst>
          </p:cNvPr>
          <p:cNvSpPr txBox="1"/>
          <p:nvPr/>
        </p:nvSpPr>
        <p:spPr>
          <a:xfrm>
            <a:off x="474562" y="1493134"/>
            <a:ext cx="9931079" cy="369332"/>
          </a:xfrm>
          <a:prstGeom prst="rect">
            <a:avLst/>
          </a:prstGeom>
          <a:noFill/>
        </p:spPr>
        <p:txBody>
          <a:bodyPr wrap="square" rtlCol="0">
            <a:spAutoFit/>
          </a:bodyPr>
          <a:lstStyle/>
          <a:p>
            <a:r>
              <a:rPr lang="en-US" dirty="0"/>
              <a:t>    </a:t>
            </a:r>
            <a:endParaRPr lang="en-IN" dirty="0"/>
          </a:p>
        </p:txBody>
      </p:sp>
      <p:sp>
        <p:nvSpPr>
          <p:cNvPr id="6" name="Rectangle 3">
            <a:extLst>
              <a:ext uri="{FF2B5EF4-FFF2-40B4-BE49-F238E27FC236}">
                <a16:creationId xmlns:a16="http://schemas.microsoft.com/office/drawing/2014/main" id="{A9113590-F834-5E86-5DC0-DF0D3823F7EB}"/>
              </a:ext>
            </a:extLst>
          </p:cNvPr>
          <p:cNvSpPr>
            <a:spLocks noChangeArrowheads="1"/>
          </p:cNvSpPr>
          <p:nvPr/>
        </p:nvSpPr>
        <p:spPr bwMode="auto">
          <a:xfrm>
            <a:off x="173620" y="1175920"/>
            <a:ext cx="1075711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Integration of Renewable Energy and Water Management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Combines solar energy with efficient irrigation to optimize resource use.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Solar Tracking Mechanism</a:t>
            </a:r>
            <a:r>
              <a:rPr kumimoji="0" lang="en-US" altLang="en-US" sz="1800" b="0"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Solar panels are equipped with tracking systems to follow the sun, maximizing energy capture.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Energy Harvesting</a:t>
            </a:r>
            <a:r>
              <a:rPr kumimoji="0" lang="en-US" altLang="en-US" sz="1800" b="0"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solar energy collected throughout the day powers the irrigation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Automated Irrigation</a:t>
            </a:r>
            <a:r>
              <a:rPr kumimoji="0" lang="en-US" altLang="en-US" sz="1800" b="0"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Sensors monitor soil moisture levels to automate the watering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Soil Moisture Control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Irrigation activates when soil moisture drops below a set threshold, ensuring crops receive the necessary water.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Benefits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Reduced Dependence on Non-Renewable Energy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Utilizes solar power instead of conventional energy sources.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Precise Water Usage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Delivers the exact amount of water needed, preventing wastage.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Enhanced Crop Yields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Maintains optimal moisture levels, promoting healthy plant growth.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Sustainability and Accessibility</a:t>
            </a:r>
            <a:r>
              <a:rPr kumimoji="0" lang="en-US" altLang="en-US" sz="1800" b="0"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Suitable for remote or off-grid areas, providing a sustainable and cost-effective agricultural solution.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Slide Number Placeholder 2">
            <a:extLst>
              <a:ext uri="{FF2B5EF4-FFF2-40B4-BE49-F238E27FC236}">
                <a16:creationId xmlns:a16="http://schemas.microsoft.com/office/drawing/2014/main" id="{1C0D9339-EE10-27D0-933E-0B4F85C588C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3</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262731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8DB20-9364-9F92-1536-289795466F06}"/>
              </a:ext>
            </a:extLst>
          </p:cNvPr>
          <p:cNvSpPr txBox="1"/>
          <p:nvPr/>
        </p:nvSpPr>
        <p:spPr>
          <a:xfrm>
            <a:off x="0" y="0"/>
            <a:ext cx="12192000" cy="6494085"/>
          </a:xfrm>
          <a:prstGeom prst="rect">
            <a:avLst/>
          </a:prstGeom>
          <a:noFill/>
        </p:spPr>
        <p:txBody>
          <a:bodyPr wrap="square">
            <a:spAutoFit/>
          </a:bodyPr>
          <a:lstStyle/>
          <a:p>
            <a:pPr algn="ctr"/>
            <a:r>
              <a:rPr lang="en-US" sz="2800" dirty="0">
                <a:latin typeface="Times New Roman" panose="02020603050405020304" pitchFamily="18" charset="0"/>
                <a:cs typeface="Times New Roman" panose="02020603050405020304" pitchFamily="18" charset="0"/>
              </a:rPr>
              <a:t>  </a:t>
            </a:r>
            <a:r>
              <a:rPr lang="en-US" sz="2800" dirty="0">
                <a:solidFill>
                  <a:schemeClr val="accent1">
                    <a:lumMod val="75000"/>
                  </a:schemeClr>
                </a:solidFill>
                <a:latin typeface="Times New Roman" panose="02020603050405020304" pitchFamily="18" charset="0"/>
                <a:cs typeface="Times New Roman" panose="02020603050405020304" pitchFamily="18" charset="0"/>
              </a:rPr>
              <a:t>LITERATURE SURVEY </a:t>
            </a:r>
          </a:p>
          <a:p>
            <a:pPr algn="just"/>
            <a:r>
              <a:rPr lang="en-US" sz="2000" dirty="0">
                <a:latin typeface="Times New Roman" panose="02020603050405020304" pitchFamily="18" charset="0"/>
                <a:cs typeface="Times New Roman" panose="02020603050405020304" pitchFamily="18" charset="0"/>
              </a:rPr>
              <a:t>In early years, electricity is available only to a specific section of affluent society. Th advancement in technology over time encouraged meeting the demands of common people in all parts of the world. The history of electricity meter is well connected involving research from past. The general usage of electricity in the early 1870’s is only confined to telegraphs and arc lamps. With the invention of the electric bulb by Thomas Elva Edison, the power energy market became widely opened to the public in year 1879. Eventually, the progressive development in metering technology leads in enlightening the year 1888.Eventually, the progressive development in metering technology leads in enlightening the lives of many common people </a:t>
            </a: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sz="2800" dirty="0">
                <a:solidFill>
                  <a:schemeClr val="accent1">
                    <a:lumMod val="75000"/>
                  </a:schemeClr>
                </a:solidFill>
                <a:latin typeface="Times New Roman" panose="02020603050405020304" pitchFamily="18" charset="0"/>
                <a:cs typeface="Times New Roman" panose="02020603050405020304" pitchFamily="18" charset="0"/>
              </a:rPr>
              <a:t>PROBLEM DEFINITION </a:t>
            </a:r>
          </a:p>
          <a:p>
            <a:pPr algn="just"/>
            <a:r>
              <a:rPr lang="en-US" sz="2000" dirty="0">
                <a:latin typeface="Times New Roman" panose="02020603050405020304" pitchFamily="18" charset="0"/>
                <a:cs typeface="Times New Roman" panose="02020603050405020304" pitchFamily="18" charset="0"/>
              </a:rPr>
              <a:t>There is scarcity of water and electricity for farmers. There was no proper methodology for the proper utilization of available resources. And farmers also need to water the crops manually depending on the moisture content of the soil. This project helps farmers to </a:t>
            </a:r>
            <a:r>
              <a:rPr lang="en-US" sz="2000" dirty="0" err="1">
                <a:latin typeface="Times New Roman" panose="02020603050405020304" pitchFamily="18" charset="0"/>
                <a:cs typeface="Times New Roman" panose="02020603050405020304" pitchFamily="18" charset="0"/>
              </a:rPr>
              <a:t>utilise</a:t>
            </a:r>
            <a:r>
              <a:rPr lang="en-US" sz="2000" dirty="0">
                <a:latin typeface="Times New Roman" panose="02020603050405020304" pitchFamily="18" charset="0"/>
                <a:cs typeface="Times New Roman" panose="02020603050405020304" pitchFamily="18" charset="0"/>
              </a:rPr>
              <a:t> the solar energy which is freely available and automatically provide water to the crops when required by sensing the moisture content in the soil there by </a:t>
            </a:r>
            <a:r>
              <a:rPr lang="en-US" sz="2000" dirty="0" err="1">
                <a:latin typeface="Times New Roman" panose="02020603050405020304" pitchFamily="18" charset="0"/>
                <a:cs typeface="Times New Roman" panose="02020603050405020304" pitchFamily="18" charset="0"/>
              </a:rPr>
              <a:t>utilising</a:t>
            </a:r>
            <a:r>
              <a:rPr lang="en-US" sz="2000" dirty="0">
                <a:latin typeface="Times New Roman" panose="02020603050405020304" pitchFamily="18" charset="0"/>
                <a:cs typeface="Times New Roman" panose="02020603050405020304" pitchFamily="18" charset="0"/>
              </a:rPr>
              <a:t> the water to a great extent. But there are chances of failure of automation system due to environmental conditions. Hence along with automatic system manual operation also should be there. Manual system will supply the water if any short circuit occurs in automation system. Irrigation system should not disturb to get target productivity so, by switching the manual switch we can irrigate the field. Also by installing manual switch we can use pump to supply water for other purpose. If the battery is down and also solar system is not charging the battery, then system will not work, for smooth working of system adopter or main supply is needed. Hence multiple sources for power supply are </a:t>
            </a:r>
            <a:r>
              <a:rPr lang="en-US" sz="2000" dirty="0"/>
              <a:t>proposed. </a:t>
            </a:r>
            <a:endParaRPr lang="en-IN" sz="2000" dirty="0"/>
          </a:p>
        </p:txBody>
      </p:sp>
      <p:sp>
        <p:nvSpPr>
          <p:cNvPr id="2" name="Slide Number Placeholder 2">
            <a:extLst>
              <a:ext uri="{FF2B5EF4-FFF2-40B4-BE49-F238E27FC236}">
                <a16:creationId xmlns:a16="http://schemas.microsoft.com/office/drawing/2014/main" id="{11EDDA98-48B8-B060-90B9-F71B5C06C409}"/>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4</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15166659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F5B4D2-F59E-BA6A-21F7-0A355F12DA3F}"/>
              </a:ext>
            </a:extLst>
          </p:cNvPr>
          <p:cNvSpPr txBox="1"/>
          <p:nvPr/>
        </p:nvSpPr>
        <p:spPr>
          <a:xfrm>
            <a:off x="254977" y="167053"/>
            <a:ext cx="5477608"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OBJECTIVES</a:t>
            </a:r>
            <a:endParaRPr lang="en-IN" sz="4000" b="1" dirty="0">
              <a:latin typeface="Times New Roman" panose="02020603050405020304" pitchFamily="18" charset="0"/>
              <a:cs typeface="Times New Roman" panose="02020603050405020304" pitchFamily="18" charset="0"/>
            </a:endParaRPr>
          </a:p>
        </p:txBody>
      </p:sp>
      <p:pic>
        <p:nvPicPr>
          <p:cNvPr id="7" name="image4.jpeg">
            <a:extLst>
              <a:ext uri="{FF2B5EF4-FFF2-40B4-BE49-F238E27FC236}">
                <a16:creationId xmlns:a16="http://schemas.microsoft.com/office/drawing/2014/main" id="{0BA38ED0-7C21-14FC-4D58-37E87D7A7A65}"/>
              </a:ext>
            </a:extLst>
          </p:cNvPr>
          <p:cNvPicPr>
            <a:picLocks noChangeAspect="1"/>
          </p:cNvPicPr>
          <p:nvPr/>
        </p:nvPicPr>
        <p:blipFill>
          <a:blip r:embed="rId2" cstate="print"/>
          <a:stretch>
            <a:fillRect/>
          </a:stretch>
        </p:blipFill>
        <p:spPr>
          <a:xfrm>
            <a:off x="5690869" y="1740878"/>
            <a:ext cx="6501130" cy="3713942"/>
          </a:xfrm>
          <a:prstGeom prst="rect">
            <a:avLst/>
          </a:prstGeom>
        </p:spPr>
      </p:pic>
      <p:sp>
        <p:nvSpPr>
          <p:cNvPr id="8" name="TextBox 7">
            <a:extLst>
              <a:ext uri="{FF2B5EF4-FFF2-40B4-BE49-F238E27FC236}">
                <a16:creationId xmlns:a16="http://schemas.microsoft.com/office/drawing/2014/main" id="{6A61C526-FF7B-3450-6728-A199BFD38F7C}"/>
              </a:ext>
            </a:extLst>
          </p:cNvPr>
          <p:cNvSpPr txBox="1"/>
          <p:nvPr/>
        </p:nvSpPr>
        <p:spPr>
          <a:xfrm>
            <a:off x="1" y="1213340"/>
            <a:ext cx="5591908"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t>Maximize Solar Energy Utilization</a:t>
            </a:r>
            <a:r>
              <a:rPr lang="en-US" dirty="0"/>
              <a:t>: Develop a solar tracker system that optimizes the orientation of solar panels to capture the maximum sunlight throughout the day, thereby enhancing energy efficiency.</a:t>
            </a:r>
          </a:p>
          <a:p>
            <a:pPr marL="285750" indent="-285750">
              <a:buFont typeface="Arial" panose="020B0604020202020204" pitchFamily="34" charset="0"/>
              <a:buChar char="•"/>
            </a:pPr>
            <a:r>
              <a:rPr lang="en-US" b="1" dirty="0"/>
              <a:t>Automate Irrigation Processes</a:t>
            </a:r>
            <a:r>
              <a:rPr lang="en-US" dirty="0"/>
              <a:t>: Create an automated irrigation system powered by solar energy, capable of efficiently drawing and distributing water to agricultural fields using a water pump and sprinklers.</a:t>
            </a:r>
          </a:p>
          <a:p>
            <a:pPr marL="285750" indent="-285750">
              <a:buFont typeface="Arial" panose="020B0604020202020204" pitchFamily="34" charset="0"/>
              <a:buChar char="•"/>
            </a:pPr>
            <a:r>
              <a:rPr lang="en-US" b="1" dirty="0"/>
              <a:t>Optimize Water Usage with Soil Sensors</a:t>
            </a:r>
            <a:r>
              <a:rPr lang="en-US" dirty="0"/>
              <a:t>: Integrate soil moisture sensors to monitor and maintain optimal soil moisture levels, activating the irrigation system only when necessary to conserve water and ensure precise irrigation.</a:t>
            </a:r>
          </a:p>
          <a:p>
            <a:pPr marL="285750" indent="-285750">
              <a:buFont typeface="Arial" panose="020B0604020202020204" pitchFamily="34" charset="0"/>
              <a:buChar char="•"/>
            </a:pPr>
            <a:r>
              <a:rPr lang="en-US" b="1" dirty="0"/>
              <a:t>Enhance Agricultural Sustainability</a:t>
            </a:r>
            <a:r>
              <a:rPr lang="en-US" dirty="0"/>
              <a:t>: Reduce reliance on conventional energy sources and minimize environmental impact by implementing a scalable and adaptable solar-powered irrigation system that improves agricultural productivity and addresses challenges like climate variability and water scarcity.</a:t>
            </a:r>
            <a:endParaRPr lang="en-IN" dirty="0"/>
          </a:p>
        </p:txBody>
      </p:sp>
      <p:sp>
        <p:nvSpPr>
          <p:cNvPr id="10" name="Slide Number Placeholder 2">
            <a:extLst>
              <a:ext uri="{FF2B5EF4-FFF2-40B4-BE49-F238E27FC236}">
                <a16:creationId xmlns:a16="http://schemas.microsoft.com/office/drawing/2014/main" id="{3778AFC7-5561-9B09-751F-BA8D62C37ACA}"/>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5</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107391359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4D04F5-678E-10E1-FA75-B3C3DB6506DC}"/>
              </a:ext>
            </a:extLst>
          </p:cNvPr>
          <p:cNvSpPr txBox="1"/>
          <p:nvPr/>
        </p:nvSpPr>
        <p:spPr>
          <a:xfrm>
            <a:off x="87922" y="597877"/>
            <a:ext cx="6312877"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Scope of the proposed work</a:t>
            </a:r>
            <a:endParaRPr lang="en-IN" sz="4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3090DA2-EB93-72BA-75F8-17A803ADF992}"/>
              </a:ext>
            </a:extLst>
          </p:cNvPr>
          <p:cNvSpPr txBox="1"/>
          <p:nvPr/>
        </p:nvSpPr>
        <p:spPr>
          <a:xfrm>
            <a:off x="0" y="1874308"/>
            <a:ext cx="10603523" cy="3416320"/>
          </a:xfrm>
          <a:prstGeom prst="rect">
            <a:avLst/>
          </a:prstGeom>
          <a:noFill/>
        </p:spPr>
        <p:txBody>
          <a:bodyPr wrap="square" anchor="ctr">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Enhanced Efficiency and Adaptability: Solar tracking systems optimize water usage and adjust irrigation schedules based on real-time solar and weather data, improving agricultural efficiency and resilience to climate variability.</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Energy Independence and Cost Savings: Utilizing renewable solar energy reduces reliance on traditional energy sources, lowering operational costs and contributing to environmental sustainability.</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Smart Agriculture Integration: The integration with IoT technology allows for remote monitoring and control, enabling data-driven decisions and real-time adjustments to irrigation practices.</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Scalability and Innovation: As technology advances, these systems become more accessible and scalable, benefiting small farmers globally and driving continuous improvements in agricultural practices.</a:t>
            </a:r>
          </a:p>
        </p:txBody>
      </p:sp>
      <p:sp>
        <p:nvSpPr>
          <p:cNvPr id="5" name="Slide Number Placeholder 2">
            <a:extLst>
              <a:ext uri="{FF2B5EF4-FFF2-40B4-BE49-F238E27FC236}">
                <a16:creationId xmlns:a16="http://schemas.microsoft.com/office/drawing/2014/main" id="{B293668A-F3A3-8C9F-B805-DE96F7390B72}"/>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6</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323409663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33DBBB-071B-3BF0-954B-C42262E8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337" y="1322175"/>
            <a:ext cx="6802988" cy="5324809"/>
          </a:xfrm>
          <a:prstGeom prst="rect">
            <a:avLst/>
          </a:prstGeom>
        </p:spPr>
      </p:pic>
      <p:sp>
        <p:nvSpPr>
          <p:cNvPr id="2" name="TextBox 1">
            <a:extLst>
              <a:ext uri="{FF2B5EF4-FFF2-40B4-BE49-F238E27FC236}">
                <a16:creationId xmlns:a16="http://schemas.microsoft.com/office/drawing/2014/main" id="{FA798FE9-2C64-5818-7F2B-5F9CAB2BD245}"/>
              </a:ext>
            </a:extLst>
          </p:cNvPr>
          <p:cNvSpPr txBox="1"/>
          <p:nvPr/>
        </p:nvSpPr>
        <p:spPr>
          <a:xfrm>
            <a:off x="101740" y="296426"/>
            <a:ext cx="5287945"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Proposed methodology</a:t>
            </a:r>
            <a:endParaRPr lang="en-IN" sz="4000" b="1" dirty="0">
              <a:latin typeface="Times New Roman" panose="02020603050405020304" pitchFamily="18" charset="0"/>
              <a:cs typeface="Times New Roman" panose="02020603050405020304" pitchFamily="18" charset="0"/>
            </a:endParaRPr>
          </a:p>
        </p:txBody>
      </p:sp>
      <p:sp>
        <p:nvSpPr>
          <p:cNvPr id="4" name="Slide Number Placeholder 2">
            <a:extLst>
              <a:ext uri="{FF2B5EF4-FFF2-40B4-BE49-F238E27FC236}">
                <a16:creationId xmlns:a16="http://schemas.microsoft.com/office/drawing/2014/main" id="{56AC5821-8632-A665-9105-04C1C90356E0}"/>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7</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2193085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77644E-85E2-C83D-8D3D-6594779D9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9918"/>
          </a:xfrm>
          <a:prstGeom prst="rect">
            <a:avLst/>
          </a:prstGeom>
        </p:spPr>
      </p:pic>
      <p:sp>
        <p:nvSpPr>
          <p:cNvPr id="3" name="TextBox 2">
            <a:extLst>
              <a:ext uri="{FF2B5EF4-FFF2-40B4-BE49-F238E27FC236}">
                <a16:creationId xmlns:a16="http://schemas.microsoft.com/office/drawing/2014/main" id="{48E8EFFE-9AE7-DB4B-D7DF-2B5102515EC4}"/>
              </a:ext>
            </a:extLst>
          </p:cNvPr>
          <p:cNvSpPr txBox="1"/>
          <p:nvPr/>
        </p:nvSpPr>
        <p:spPr>
          <a:xfrm>
            <a:off x="8844988" y="2095016"/>
            <a:ext cx="4139878" cy="193899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6000" dirty="0">
                <a:solidFill>
                  <a:schemeClr val="bg1"/>
                </a:solidFill>
                <a:latin typeface="Aptos Display" panose="020B0004020202020204" pitchFamily="34" charset="0"/>
              </a:rPr>
              <a:t>Arduino </a:t>
            </a:r>
          </a:p>
          <a:p>
            <a:r>
              <a:rPr lang="en-US" sz="6000" dirty="0">
                <a:solidFill>
                  <a:schemeClr val="bg1"/>
                </a:solidFill>
                <a:latin typeface="Aptos Display" panose="020B0004020202020204" pitchFamily="34" charset="0"/>
              </a:rPr>
              <a:t>uno</a:t>
            </a:r>
            <a:endParaRPr lang="en-IN" sz="6000" dirty="0">
              <a:solidFill>
                <a:schemeClr val="bg1"/>
              </a:solidFill>
              <a:latin typeface="Aptos Display" panose="020B0004020202020204" pitchFamily="34" charset="0"/>
            </a:endParaRPr>
          </a:p>
        </p:txBody>
      </p:sp>
      <p:pic>
        <p:nvPicPr>
          <p:cNvPr id="4" name="Picture 3">
            <a:extLst>
              <a:ext uri="{FF2B5EF4-FFF2-40B4-BE49-F238E27FC236}">
                <a16:creationId xmlns:a16="http://schemas.microsoft.com/office/drawing/2014/main" id="{9E0D3C7D-964C-4537-FFCA-2D77F53F0159}"/>
              </a:ext>
            </a:extLst>
          </p:cNvPr>
          <p:cNvPicPr>
            <a:picLocks noChangeAspect="1"/>
          </p:cNvPicPr>
          <p:nvPr/>
        </p:nvPicPr>
        <p:blipFill rotWithShape="1">
          <a:blip r:embed="rId2">
            <a:extLst>
              <a:ext uri="{28A0092B-C50C-407E-A947-70E740481C1C}">
                <a14:useLocalDpi xmlns:a14="http://schemas.microsoft.com/office/drawing/2010/main" val="0"/>
              </a:ext>
            </a:extLst>
          </a:blip>
          <a:srcRect l="45095"/>
          <a:stretch/>
        </p:blipFill>
        <p:spPr>
          <a:xfrm>
            <a:off x="5497975" y="-1918"/>
            <a:ext cx="6694026" cy="6859918"/>
          </a:xfrm>
          <a:prstGeom prst="rect">
            <a:avLst/>
          </a:prstGeom>
        </p:spPr>
      </p:pic>
      <p:pic>
        <p:nvPicPr>
          <p:cNvPr id="5" name="Picture 4">
            <a:extLst>
              <a:ext uri="{FF2B5EF4-FFF2-40B4-BE49-F238E27FC236}">
                <a16:creationId xmlns:a16="http://schemas.microsoft.com/office/drawing/2014/main" id="{76FE53DB-57FC-E5D7-FC28-685B191F632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8" b="99722" l="10000" r="99636">
                        <a14:foregroundMark x1="44000" y1="833" x2="45544" y2="41994"/>
                        <a14:foregroundMark x1="44000" y1="1389" x2="63091" y2="23611"/>
                        <a14:foregroundMark x1="63091" y1="23611" x2="81636" y2="70000"/>
                        <a14:foregroundMark x1="81636" y1="70000" x2="48000" y2="15833"/>
                        <a14:foregroundMark x1="48000" y1="15833" x2="53091" y2="25833"/>
                        <a14:foregroundMark x1="53091" y1="25833" x2="72545" y2="20000"/>
                        <a14:foregroundMark x1="72545" y1="20000" x2="80364" y2="29722"/>
                        <a14:foregroundMark x1="80364" y1="29722" x2="81091" y2="40000"/>
                        <a14:foregroundMark x1="81091" y1="40000" x2="91091" y2="45556"/>
                        <a14:foregroundMark x1="91091" y1="45556" x2="86364" y2="57222"/>
                        <a14:foregroundMark x1="86364" y1="57222" x2="80000" y2="60556"/>
                        <a14:foregroundMark x1="80000" y1="60556" x2="82182" y2="43056"/>
                        <a14:foregroundMark x1="82182" y1="43056" x2="87091" y2="65833"/>
                        <a14:foregroundMark x1="87091" y1="65833" x2="80727" y2="71667"/>
                        <a14:foregroundMark x1="80727" y1="71667" x2="76727" y2="56389"/>
                        <a14:foregroundMark x1="76727" y1="56389" x2="81273" y2="46111"/>
                        <a14:foregroundMark x1="81273" y1="46111" x2="83818" y2="52778"/>
                        <a14:foregroundMark x1="83818" y1="52778" x2="85455" y2="61944"/>
                        <a14:foregroundMark x1="85455" y1="61944" x2="82182" y2="44444"/>
                        <a14:foregroundMark x1="82182" y1="44444" x2="87455" y2="37222"/>
                        <a14:foregroundMark x1="87455" y1="37222" x2="80000" y2="73056"/>
                        <a14:foregroundMark x1="80000" y1="73056" x2="85818" y2="36667"/>
                        <a14:foregroundMark x1="85818" y1="36667" x2="85455" y2="42778"/>
                        <a14:foregroundMark x1="44364" y1="5000" x2="76909" y2="8611"/>
                        <a14:foregroundMark x1="76909" y1="8611" x2="89636" y2="8333"/>
                        <a14:foregroundMark x1="89636" y1="8333" x2="95818" y2="9722"/>
                        <a14:foregroundMark x1="95818" y1="9722" x2="96545" y2="92500"/>
                        <a14:foregroundMark x1="96545" y1="92500" x2="89091" y2="96667"/>
                        <a14:foregroundMark x1="89091" y1="96667" x2="52911" y2="97965"/>
                        <a14:foregroundMark x1="44000" y1="5833" x2="44000" y2="278"/>
                        <a14:foregroundMark x1="95818" y1="1111" x2="99818" y2="1111"/>
                        <a14:foregroundMark x1="99818" y1="1111" x2="99818" y2="1111"/>
                        <a14:foregroundMark x1="45818" y1="65000" x2="47636" y2="99722"/>
                        <a14:backgroundMark x1="43273" y1="64167" x2="38545" y2="60833"/>
                        <a14:backgroundMark x1="38545" y1="60833" x2="43091" y2="65000"/>
                        <a14:backgroundMark x1="43091" y1="65000" x2="43136" y2="65327"/>
                        <a14:backgroundMark x1="44364" y1="42222" x2="46260" y2="64946"/>
                      </a14:backgroundRemoval>
                    </a14:imgEffect>
                  </a14:imgLayer>
                </a14:imgProps>
              </a:ext>
              <a:ext uri="{28A0092B-C50C-407E-A947-70E740481C1C}">
                <a14:useLocalDpi xmlns:a14="http://schemas.microsoft.com/office/drawing/2010/main" val="0"/>
              </a:ext>
            </a:extLst>
          </a:blip>
          <a:stretch>
            <a:fillRect/>
          </a:stretch>
        </p:blipFill>
        <p:spPr>
          <a:xfrm>
            <a:off x="-1" y="-3836"/>
            <a:ext cx="12192001" cy="6859918"/>
          </a:xfrm>
          <a:prstGeom prst="rect">
            <a:avLst/>
          </a:prstGeom>
        </p:spPr>
      </p:pic>
      <p:pic>
        <p:nvPicPr>
          <p:cNvPr id="7" name="Picture 6">
            <a:extLst>
              <a:ext uri="{FF2B5EF4-FFF2-40B4-BE49-F238E27FC236}">
                <a16:creationId xmlns:a16="http://schemas.microsoft.com/office/drawing/2014/main" id="{E5D07394-2C85-8277-A97A-12568AFBD3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3" cy="7026972"/>
          </a:xfrm>
          <a:prstGeom prst="rect">
            <a:avLst/>
          </a:prstGeom>
        </p:spPr>
      </p:pic>
      <p:graphicFrame>
        <p:nvGraphicFramePr>
          <p:cNvPr id="9" name="Table 8">
            <a:extLst>
              <a:ext uri="{FF2B5EF4-FFF2-40B4-BE49-F238E27FC236}">
                <a16:creationId xmlns:a16="http://schemas.microsoft.com/office/drawing/2014/main" id="{FB07DA2C-7A90-BFDF-7328-D7778A4D9970}"/>
              </a:ext>
            </a:extLst>
          </p:cNvPr>
          <p:cNvGraphicFramePr>
            <a:graphicFrameLocks noGrp="1"/>
          </p:cNvGraphicFramePr>
          <p:nvPr>
            <p:extLst>
              <p:ext uri="{D42A27DB-BD31-4B8C-83A1-F6EECF244321}">
                <p14:modId xmlns:p14="http://schemas.microsoft.com/office/powerpoint/2010/main" val="309292770"/>
              </p:ext>
            </p:extLst>
          </p:nvPr>
        </p:nvGraphicFramePr>
        <p:xfrm>
          <a:off x="5" y="1509854"/>
          <a:ext cx="8127999"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127987488"/>
                    </a:ext>
                  </a:extLst>
                </a:gridCol>
                <a:gridCol w="2709333">
                  <a:extLst>
                    <a:ext uri="{9D8B030D-6E8A-4147-A177-3AD203B41FA5}">
                      <a16:colId xmlns:a16="http://schemas.microsoft.com/office/drawing/2014/main" val="2011233430"/>
                    </a:ext>
                  </a:extLst>
                </a:gridCol>
                <a:gridCol w="2709333">
                  <a:extLst>
                    <a:ext uri="{9D8B030D-6E8A-4147-A177-3AD203B41FA5}">
                      <a16:colId xmlns:a16="http://schemas.microsoft.com/office/drawing/2014/main" val="475244349"/>
                    </a:ext>
                  </a:extLst>
                </a:gridCol>
              </a:tblGrid>
              <a:tr h="370840">
                <a:tc>
                  <a:txBody>
                    <a:bodyPr/>
                    <a:lstStyle/>
                    <a:p>
                      <a:r>
                        <a:rPr lang="en-US" dirty="0">
                          <a:latin typeface="Times New Roman" panose="02020603050405020304" pitchFamily="18" charset="0"/>
                          <a:cs typeface="Times New Roman" panose="02020603050405020304" pitchFamily="18" charset="0"/>
                        </a:rPr>
                        <a:t>SL.NO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COMPONENT NAME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QUANTITY / TYPE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47704080"/>
                  </a:ext>
                </a:extLst>
              </a:tr>
              <a:tr h="370840">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6v Solar panel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units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2988507"/>
                  </a:ext>
                </a:extLst>
              </a:tr>
              <a:tr h="370840">
                <a:tc>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Servo Motor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4394840"/>
                  </a:ext>
                </a:extLst>
              </a:tr>
              <a:tr h="370840">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LDR sensor</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8201074"/>
                  </a:ext>
                </a:extLst>
              </a:tr>
              <a:tr h="370840">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Moisture Sensors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6533949"/>
                  </a:ext>
                </a:extLst>
              </a:tr>
              <a:tr h="370840">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Water pump</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127170"/>
                  </a:ext>
                </a:extLst>
              </a:tr>
              <a:tr h="370840">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Battery pack with 2s BMS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3.9v Li-ion*4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9115496"/>
                  </a:ext>
                </a:extLst>
              </a:tr>
              <a:tr h="370840">
                <a:tc>
                  <a:txBody>
                    <a:bodyPr/>
                    <a:lstStyle/>
                    <a:p>
                      <a:r>
                        <a:rPr lang="en-US" dirty="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Booster converter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6486694"/>
                  </a:ext>
                </a:extLst>
              </a:tr>
            </a:tbl>
          </a:graphicData>
        </a:graphic>
      </p:graphicFrame>
      <p:sp>
        <p:nvSpPr>
          <p:cNvPr id="10" name="TextBox 9">
            <a:extLst>
              <a:ext uri="{FF2B5EF4-FFF2-40B4-BE49-F238E27FC236}">
                <a16:creationId xmlns:a16="http://schemas.microsoft.com/office/drawing/2014/main" id="{C5FDB505-EC4A-C771-7BB2-930492B1A891}"/>
              </a:ext>
            </a:extLst>
          </p:cNvPr>
          <p:cNvSpPr txBox="1"/>
          <p:nvPr/>
        </p:nvSpPr>
        <p:spPr>
          <a:xfrm>
            <a:off x="0" y="394780"/>
            <a:ext cx="5838092" cy="76944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400" dirty="0">
                <a:latin typeface="Times New Roman" panose="02020603050405020304" pitchFamily="18" charset="0"/>
                <a:cs typeface="Times New Roman" panose="02020603050405020304" pitchFamily="18" charset="0"/>
              </a:rPr>
              <a:t>Components Used:</a:t>
            </a:r>
            <a:endParaRPr lang="en-IN" sz="4400" dirty="0">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8F9E6C04-2167-2BF5-1BCB-3F4C0A0F57E5}"/>
              </a:ext>
            </a:extLst>
          </p:cNvPr>
          <p:cNvGraphicFramePr>
            <a:graphicFrameLocks noGrp="1"/>
          </p:cNvGraphicFramePr>
          <p:nvPr>
            <p:extLst>
              <p:ext uri="{D42A27DB-BD31-4B8C-83A1-F6EECF244321}">
                <p14:modId xmlns:p14="http://schemas.microsoft.com/office/powerpoint/2010/main" val="1924246966"/>
              </p:ext>
            </p:extLst>
          </p:nvPr>
        </p:nvGraphicFramePr>
        <p:xfrm>
          <a:off x="5" y="4478449"/>
          <a:ext cx="8127999" cy="2032000"/>
        </p:xfrm>
        <a:graphic>
          <a:graphicData uri="http://schemas.openxmlformats.org/drawingml/2006/table">
            <a:tbl>
              <a:tblPr bandRow="1">
                <a:tableStyleId>{5C22544A-7EE6-4342-B048-85BDC9FD1C3A}</a:tableStyleId>
              </a:tblPr>
              <a:tblGrid>
                <a:gridCol w="2709333">
                  <a:extLst>
                    <a:ext uri="{9D8B030D-6E8A-4147-A177-3AD203B41FA5}">
                      <a16:colId xmlns:a16="http://schemas.microsoft.com/office/drawing/2014/main" val="3560223474"/>
                    </a:ext>
                  </a:extLst>
                </a:gridCol>
                <a:gridCol w="2709333">
                  <a:extLst>
                    <a:ext uri="{9D8B030D-6E8A-4147-A177-3AD203B41FA5}">
                      <a16:colId xmlns:a16="http://schemas.microsoft.com/office/drawing/2014/main" val="242137517"/>
                    </a:ext>
                  </a:extLst>
                </a:gridCol>
                <a:gridCol w="2709333">
                  <a:extLst>
                    <a:ext uri="{9D8B030D-6E8A-4147-A177-3AD203B41FA5}">
                      <a16:colId xmlns:a16="http://schemas.microsoft.com/office/drawing/2014/main" val="2010900809"/>
                    </a:ext>
                  </a:extLst>
                </a:gridCol>
              </a:tblGrid>
              <a:tr h="370840">
                <a:tc>
                  <a:txBody>
                    <a:bodyPr/>
                    <a:lstStyle/>
                    <a:p>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Water sealing material (M seal)</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7753095"/>
                  </a:ext>
                </a:extLst>
              </a:tr>
              <a:tr h="370840">
                <a:tc>
                  <a:txBody>
                    <a:bodyPr/>
                    <a:lstStyle/>
                    <a:p>
                      <a:r>
                        <a:rPr lang="en-US" dirty="0">
                          <a:latin typeface="Times New Roman" panose="02020603050405020304" pitchFamily="18" charset="0"/>
                          <a:cs typeface="Times New Roman" panose="02020603050405020304" pitchFamily="18" charset="0"/>
                        </a:rPr>
                        <a:t>9</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Arduino UNO</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4126164"/>
                  </a:ext>
                </a:extLst>
              </a:tr>
              <a:tr h="370840">
                <a:tc>
                  <a:txBody>
                    <a:bodyPr/>
                    <a:lstStyle/>
                    <a:p>
                      <a:r>
                        <a:rPr lang="en-US" dirty="0">
                          <a:latin typeface="Times New Roman" panose="02020603050405020304" pitchFamily="18" charset="0"/>
                          <a:cs typeface="Times New Roman" panose="02020603050405020304" pitchFamily="18" charset="0"/>
                        </a:rPr>
                        <a:t>10</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Connecting wires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1.5m, 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2403886"/>
                  </a:ext>
                </a:extLst>
              </a:tr>
              <a:tr h="370840">
                <a:tc>
                  <a:txBody>
                    <a:bodyPr/>
                    <a:lstStyle/>
                    <a:p>
                      <a:r>
                        <a:rPr lang="en-US" dirty="0">
                          <a:latin typeface="Times New Roman" panose="02020603050405020304" pitchFamily="18" charset="0"/>
                          <a:cs typeface="Times New Roman" panose="02020603050405020304" pitchFamily="18" charset="0"/>
                        </a:rPr>
                        <a:t>11</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Sun board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12x16(2 pcs)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1562978"/>
                  </a:ext>
                </a:extLst>
              </a:tr>
              <a:tr h="370840">
                <a:tc>
                  <a:txBody>
                    <a:bodyPr/>
                    <a:lstStyle/>
                    <a:p>
                      <a:r>
                        <a:rPr lang="en-US" dirty="0">
                          <a:latin typeface="Times New Roman" panose="02020603050405020304" pitchFamily="18" charset="0"/>
                          <a:cs typeface="Times New Roman" panose="02020603050405020304" pitchFamily="18" charset="0"/>
                        </a:rPr>
                        <a:t>12</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Water pump pipe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9907014"/>
                  </a:ext>
                </a:extLst>
              </a:tr>
            </a:tbl>
          </a:graphicData>
        </a:graphic>
      </p:graphicFrame>
      <p:sp>
        <p:nvSpPr>
          <p:cNvPr id="6" name="Slide Number Placeholder 2">
            <a:extLst>
              <a:ext uri="{FF2B5EF4-FFF2-40B4-BE49-F238E27FC236}">
                <a16:creationId xmlns:a16="http://schemas.microsoft.com/office/drawing/2014/main" id="{8D7262D2-F79B-3C3C-3B47-0757335E22CF}"/>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6ABCEB-ACFC-4714-9973-3DA970169C29}" type="slidenum">
              <a:rPr lang="en-IN" altLang="en-US" sz="1200" b="1" smtClean="0">
                <a:solidFill>
                  <a:srgbClr val="898989"/>
                </a:solidFill>
                <a:latin typeface="Calibri" charset="0"/>
                <a:ea typeface="Calibri" charset="0"/>
              </a:rPr>
              <a:pPr algn="r"/>
              <a:t>8</a:t>
            </a:fld>
            <a:endParaRPr lang="en-IN" altLang="en-US" sz="1200" b="1" dirty="0">
              <a:solidFill>
                <a:srgbClr val="898989"/>
              </a:solidFill>
              <a:latin typeface="Calibri" charset="0"/>
              <a:ea typeface="Calibri" charset="0"/>
            </a:endParaRPr>
          </a:p>
        </p:txBody>
      </p:sp>
    </p:spTree>
    <p:extLst>
      <p:ext uri="{BB962C8B-B14F-4D97-AF65-F5344CB8AC3E}">
        <p14:creationId xmlns:p14="http://schemas.microsoft.com/office/powerpoint/2010/main" val="856911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77644E-85E2-C83D-8D3D-6594779D9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9918"/>
          </a:xfrm>
          <a:prstGeom prst="rect">
            <a:avLst/>
          </a:prstGeom>
        </p:spPr>
      </p:pic>
      <p:sp>
        <p:nvSpPr>
          <p:cNvPr id="3" name="TextBox 2">
            <a:extLst>
              <a:ext uri="{FF2B5EF4-FFF2-40B4-BE49-F238E27FC236}">
                <a16:creationId xmlns:a16="http://schemas.microsoft.com/office/drawing/2014/main" id="{48E8EFFE-9AE7-DB4B-D7DF-2B5102515EC4}"/>
              </a:ext>
            </a:extLst>
          </p:cNvPr>
          <p:cNvSpPr txBox="1"/>
          <p:nvPr/>
        </p:nvSpPr>
        <p:spPr>
          <a:xfrm>
            <a:off x="1782501" y="1944546"/>
            <a:ext cx="4139878" cy="193899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6000" dirty="0">
                <a:solidFill>
                  <a:schemeClr val="bg1"/>
                </a:solidFill>
                <a:latin typeface="Aptos Display" panose="020B0004020202020204" pitchFamily="34" charset="0"/>
              </a:rPr>
              <a:t>Arduino </a:t>
            </a:r>
          </a:p>
          <a:p>
            <a:r>
              <a:rPr lang="en-US" sz="6000" dirty="0">
                <a:solidFill>
                  <a:schemeClr val="bg1"/>
                </a:solidFill>
                <a:latin typeface="Aptos Display" panose="020B0004020202020204" pitchFamily="34" charset="0"/>
              </a:rPr>
              <a:t>uno</a:t>
            </a:r>
            <a:endParaRPr lang="en-IN" sz="6000" dirty="0">
              <a:solidFill>
                <a:schemeClr val="bg1"/>
              </a:solidFill>
              <a:latin typeface="Aptos Display" panose="020B0004020202020204" pitchFamily="34" charset="0"/>
            </a:endParaRPr>
          </a:p>
        </p:txBody>
      </p:sp>
      <p:pic>
        <p:nvPicPr>
          <p:cNvPr id="4" name="Picture 3">
            <a:extLst>
              <a:ext uri="{FF2B5EF4-FFF2-40B4-BE49-F238E27FC236}">
                <a16:creationId xmlns:a16="http://schemas.microsoft.com/office/drawing/2014/main" id="{9E0D3C7D-964C-4537-FFCA-2D77F53F0159}"/>
              </a:ext>
            </a:extLst>
          </p:cNvPr>
          <p:cNvPicPr>
            <a:picLocks noChangeAspect="1"/>
          </p:cNvPicPr>
          <p:nvPr/>
        </p:nvPicPr>
        <p:blipFill rotWithShape="1">
          <a:blip r:embed="rId2">
            <a:extLst>
              <a:ext uri="{28A0092B-C50C-407E-A947-70E740481C1C}">
                <a14:useLocalDpi xmlns:a14="http://schemas.microsoft.com/office/drawing/2010/main" val="0"/>
              </a:ext>
            </a:extLst>
          </a:blip>
          <a:srcRect l="45095"/>
          <a:stretch/>
        </p:blipFill>
        <p:spPr>
          <a:xfrm>
            <a:off x="5497975" y="-1918"/>
            <a:ext cx="6694026" cy="6859918"/>
          </a:xfrm>
          <a:prstGeom prst="rect">
            <a:avLst/>
          </a:prstGeom>
        </p:spPr>
      </p:pic>
      <p:pic>
        <p:nvPicPr>
          <p:cNvPr id="5" name="Picture 4">
            <a:extLst>
              <a:ext uri="{FF2B5EF4-FFF2-40B4-BE49-F238E27FC236}">
                <a16:creationId xmlns:a16="http://schemas.microsoft.com/office/drawing/2014/main" id="{76FE53DB-57FC-E5D7-FC28-685B191F632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8" b="99722" l="10000" r="99636">
                        <a14:foregroundMark x1="44000" y1="833" x2="45544" y2="41994"/>
                        <a14:foregroundMark x1="44000" y1="1389" x2="63091" y2="23611"/>
                        <a14:foregroundMark x1="63091" y1="23611" x2="81636" y2="70000"/>
                        <a14:foregroundMark x1="81636" y1="70000" x2="48000" y2="15833"/>
                        <a14:foregroundMark x1="48000" y1="15833" x2="53091" y2="25833"/>
                        <a14:foregroundMark x1="53091" y1="25833" x2="72545" y2="20000"/>
                        <a14:foregroundMark x1="72545" y1="20000" x2="80364" y2="29722"/>
                        <a14:foregroundMark x1="80364" y1="29722" x2="81091" y2="40000"/>
                        <a14:foregroundMark x1="81091" y1="40000" x2="91091" y2="45556"/>
                        <a14:foregroundMark x1="91091" y1="45556" x2="86364" y2="57222"/>
                        <a14:foregroundMark x1="86364" y1="57222" x2="80000" y2="60556"/>
                        <a14:foregroundMark x1="80000" y1="60556" x2="82182" y2="43056"/>
                        <a14:foregroundMark x1="82182" y1="43056" x2="87091" y2="65833"/>
                        <a14:foregroundMark x1="87091" y1="65833" x2="80727" y2="71667"/>
                        <a14:foregroundMark x1="80727" y1="71667" x2="76727" y2="56389"/>
                        <a14:foregroundMark x1="76727" y1="56389" x2="81273" y2="46111"/>
                        <a14:foregroundMark x1="81273" y1="46111" x2="83818" y2="52778"/>
                        <a14:foregroundMark x1="83818" y1="52778" x2="85455" y2="61944"/>
                        <a14:foregroundMark x1="85455" y1="61944" x2="82182" y2="44444"/>
                        <a14:foregroundMark x1="82182" y1="44444" x2="87455" y2="37222"/>
                        <a14:foregroundMark x1="87455" y1="37222" x2="80000" y2="73056"/>
                        <a14:foregroundMark x1="80000" y1="73056" x2="85818" y2="36667"/>
                        <a14:foregroundMark x1="85818" y1="36667" x2="85455" y2="42778"/>
                        <a14:foregroundMark x1="44364" y1="5000" x2="76909" y2="8611"/>
                        <a14:foregroundMark x1="76909" y1="8611" x2="89636" y2="8333"/>
                        <a14:foregroundMark x1="89636" y1="8333" x2="95818" y2="9722"/>
                        <a14:foregroundMark x1="95818" y1="9722" x2="96545" y2="92500"/>
                        <a14:foregroundMark x1="96545" y1="92500" x2="89091" y2="96667"/>
                        <a14:foregroundMark x1="89091" y1="96667" x2="52911" y2="97965"/>
                        <a14:foregroundMark x1="44000" y1="5833" x2="44000" y2="278"/>
                        <a14:foregroundMark x1="95818" y1="1111" x2="99818" y2="1111"/>
                        <a14:foregroundMark x1="99818" y1="1111" x2="99818" y2="1111"/>
                        <a14:foregroundMark x1="45818" y1="65000" x2="47636" y2="99722"/>
                        <a14:backgroundMark x1="43273" y1="64167" x2="38545" y2="60833"/>
                        <a14:backgroundMark x1="38545" y1="60833" x2="43091" y2="65000"/>
                        <a14:backgroundMark x1="43091" y1="65000" x2="43136" y2="65327"/>
                        <a14:backgroundMark x1="44364" y1="42222" x2="46260" y2="64946"/>
                      </a14:backgroundRemoval>
                    </a14:imgEffect>
                  </a14:imgLayer>
                </a14:imgProps>
              </a:ext>
              <a:ext uri="{28A0092B-C50C-407E-A947-70E740481C1C}">
                <a14:useLocalDpi xmlns:a14="http://schemas.microsoft.com/office/drawing/2010/main" val="0"/>
              </a:ext>
            </a:extLst>
          </a:blip>
          <a:stretch>
            <a:fillRect/>
          </a:stretch>
        </p:blipFill>
        <p:spPr>
          <a:xfrm>
            <a:off x="-2" y="-3836"/>
            <a:ext cx="12192001" cy="6859918"/>
          </a:xfrm>
          <a:prstGeom prst="rect">
            <a:avLst/>
          </a:prstGeom>
        </p:spPr>
      </p:pic>
    </p:spTree>
    <p:extLst>
      <p:ext uri="{BB962C8B-B14F-4D97-AF65-F5344CB8AC3E}">
        <p14:creationId xmlns:p14="http://schemas.microsoft.com/office/powerpoint/2010/main" val="3523204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3693</TotalTime>
  <Words>2305</Words>
  <Application>Microsoft Office PowerPoint</Application>
  <PresentationFormat>Widescreen</PresentationFormat>
  <Paragraphs>260</Paragraphs>
  <Slides>26</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 Display</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vinayak kulkarni_EEE</dc:creator>
  <cp:lastModifiedBy>vinayak kulkarni_EEE</cp:lastModifiedBy>
  <cp:revision>11</cp:revision>
  <dcterms:created xsi:type="dcterms:W3CDTF">2024-07-14T17:21:26Z</dcterms:created>
  <dcterms:modified xsi:type="dcterms:W3CDTF">2024-08-09T03:20:59Z</dcterms:modified>
</cp:coreProperties>
</file>